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272" r:id="rId2"/>
    <p:sldId id="273" r:id="rId3"/>
    <p:sldId id="274" r:id="rId4"/>
    <p:sldId id="275" r:id="rId5"/>
    <p:sldId id="276" r:id="rId6"/>
    <p:sldId id="278" r:id="rId7"/>
    <p:sldId id="279" r:id="rId8"/>
    <p:sldId id="280" r:id="rId9"/>
    <p:sldId id="289" r:id="rId10"/>
    <p:sldId id="290" r:id="rId11"/>
    <p:sldId id="291" r:id="rId12"/>
    <p:sldId id="282" r:id="rId13"/>
    <p:sldId id="283" r:id="rId14"/>
    <p:sldId id="292" r:id="rId15"/>
    <p:sldId id="284" r:id="rId16"/>
    <p:sldId id="302" r:id="rId17"/>
    <p:sldId id="303" r:id="rId18"/>
    <p:sldId id="285" r:id="rId19"/>
    <p:sldId id="286" r:id="rId20"/>
    <p:sldId id="293" r:id="rId21"/>
    <p:sldId id="295" r:id="rId22"/>
    <p:sldId id="296" r:id="rId23"/>
    <p:sldId id="297" r:id="rId24"/>
    <p:sldId id="298" r:id="rId25"/>
    <p:sldId id="300" r:id="rId26"/>
    <p:sldId id="304" r:id="rId27"/>
    <p:sldId id="301" r:id="rId28"/>
  </p:sldIdLst>
  <p:sldSz cx="10693400" cy="7561263"/>
  <p:notesSz cx="6858000" cy="9144000"/>
  <p:embeddedFontLst>
    <p:embeddedFont>
      <p:font typeface="다키 B" pitchFamily="2" charset="-127"/>
      <p:regular r:id="rId31"/>
    </p:embeddedFont>
    <p:embeddedFont>
      <p:font typeface="다키 L" pitchFamily="2" charset="-127"/>
      <p:regular r:id="rId32"/>
    </p:embeddedFont>
    <p:embeddedFont>
      <p:font typeface="다키 M" pitchFamily="2" charset="-127"/>
      <p:regular r:id="rId33"/>
    </p:embeddedFont>
    <p:embeddedFont>
      <p:font typeface="다키 M Title" pitchFamily="2" charset="-127"/>
      <p:regular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75">
          <p15:clr>
            <a:srgbClr val="A4A3A4"/>
          </p15:clr>
        </p15:guide>
        <p15:guide id="2" orient="horz" pos="4558">
          <p15:clr>
            <a:srgbClr val="A4A3A4"/>
          </p15:clr>
        </p15:guide>
        <p15:guide id="3" pos="193">
          <p15:clr>
            <a:srgbClr val="A4A3A4"/>
          </p15:clr>
        </p15:guide>
        <p15:guide id="4" pos="65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3432"/>
    <a:srgbClr val="FFFFFF"/>
    <a:srgbClr val="5A6E78"/>
    <a:srgbClr val="323C46"/>
    <a:srgbClr val="2B2B2B"/>
    <a:srgbClr val="00B2AD"/>
    <a:srgbClr val="2484C6"/>
    <a:srgbClr val="F1F1F1"/>
    <a:srgbClr val="D30361"/>
    <a:srgbClr val="D9E2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75" autoAdjust="0"/>
    <p:restoredTop sz="80869" autoAdjust="0"/>
  </p:normalViewPr>
  <p:slideViewPr>
    <p:cSldViewPr>
      <p:cViewPr varScale="1">
        <p:scale>
          <a:sx n="74" d="100"/>
          <a:sy n="74" d="100"/>
        </p:scale>
        <p:origin x="90" y="306"/>
      </p:cViewPr>
      <p:guideLst>
        <p:guide orient="horz" pos="975"/>
        <p:guide orient="horz" pos="4558"/>
        <p:guide pos="193"/>
        <p:guide pos="6543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239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4FE4A5-84BF-4F61-982D-B79FB79A2332}" type="datetimeFigureOut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2C0A2-5BDE-42DF-84AC-956BA3D4DB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1193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53D83D-6BCB-41B5-8C32-9DF90201AE6B}" type="datetimeFigureOut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86940C-B8B9-4B9A-96CA-F54CC230F7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510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제너레이터의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이런 특성은 쓰레드를 사용하지 않으면서 자바스크립트에서 동시성 프로그래밍을 가능하게 해준다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이른바 “협력적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멀티태스킹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(cooperative multitasking)"!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6940C-B8B9-4B9A-96CA-F54CC230F76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573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겉으로 봐선 이전과 동일한 동기적인 코드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/>
              <a:t>제너레이터</a:t>
            </a:r>
            <a:r>
              <a:rPr lang="ko-KR" altLang="en-US" sz="1200" dirty="0"/>
              <a:t> 자신이 알아서 코드를 멈춤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6940C-B8B9-4B9A-96CA-F54CC230F76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199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겉으로 봐선 이전과 동일한 동기적인 코드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/>
              <a:t>제너레이터</a:t>
            </a:r>
            <a:r>
              <a:rPr lang="ko-KR" altLang="en-US" sz="1200" dirty="0"/>
              <a:t> 자신이 알아서 코드를 멈춤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6940C-B8B9-4B9A-96CA-F54CC230F76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054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https://medium.com/@jooyunghan/%EC%9E%90%EB%B0%94%EC%8A%A4%ED%81%AC%EB%A6%BD%ED%8A%B8-%EC%A0%9C%EB%84%88%EB%A0%88%EC%9D%B4%ED%84%B0%EC%9D%98-%EC%9E%AC%EB%AF%B8-246553cadfbd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6940C-B8B9-4B9A-96CA-F54CC230F76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305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https://medium.com/@jooyunghan/%EC%9E%90%EB%B0%94%EC%8A%A4%ED%81%AC%EB%A6%BD%ED%8A%B8-%EC%A0%9C%EB%84%88%EB%A0%88%EC%9D%B4%ED%84%B0%EC%9D%98-%EC%9E%AC%EB%AF%B8-246553cadfbd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6940C-B8B9-4B9A-96CA-F54CC230F76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986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겉으로 봐선 이전과 동일한 동기적인 코드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/>
              <a:t>제너레이터</a:t>
            </a:r>
            <a:r>
              <a:rPr lang="ko-KR" altLang="en-US" sz="1200" dirty="0"/>
              <a:t> 자신이 알아서 코드를 멈춤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6940C-B8B9-4B9A-96CA-F54CC230F76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443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ES6</a:t>
            </a:r>
            <a:r>
              <a:rPr lang="ko-KR" altLang="en-US" dirty="0"/>
              <a:t>의 백미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6940C-B8B9-4B9A-96CA-F54CC230F76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79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겉으로 봐선 이전과 동일한 동기적인 코드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/>
              <a:t>제너레이터</a:t>
            </a:r>
            <a:r>
              <a:rPr lang="ko-KR" altLang="en-US" sz="1200" dirty="0"/>
              <a:t> 자신이 알아서 코드를 멈춤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6940C-B8B9-4B9A-96CA-F54CC230F76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130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겉으로 봐선 이전과 동일한 동기적인 코드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/>
              <a:t>제너레이터</a:t>
            </a:r>
            <a:r>
              <a:rPr lang="ko-KR" altLang="en-US" sz="1200" dirty="0"/>
              <a:t> 자신이 알아서 코드를 멈춤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6940C-B8B9-4B9A-96CA-F54CC230F76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737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겉으로 봐선 이전과 동일한 동기적인 코드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/>
              <a:t>제너레이터</a:t>
            </a:r>
            <a:r>
              <a:rPr lang="ko-KR" altLang="en-US" sz="1200" dirty="0"/>
              <a:t> 자신이 알아서 코드를 멈춤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6940C-B8B9-4B9A-96CA-F54CC230F76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200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겉으로 봐선 이전과 동일한 동기적인 코드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/>
              <a:t>제너레이터</a:t>
            </a:r>
            <a:r>
              <a:rPr lang="ko-KR" altLang="en-US" sz="1200" dirty="0"/>
              <a:t> 자신이 알아서 코드를 멈춤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6940C-B8B9-4B9A-96CA-F54CC230F76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743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" y="0"/>
            <a:ext cx="10690367" cy="7561263"/>
          </a:xfrm>
          <a:prstGeom prst="rect">
            <a:avLst/>
          </a:prstGeom>
        </p:spPr>
      </p:pic>
      <p:sp>
        <p:nvSpPr>
          <p:cNvPr id="8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653852" y="5131746"/>
            <a:ext cx="2594426" cy="397930"/>
          </a:xfrm>
          <a:prstGeom prst="rect">
            <a:avLst/>
          </a:prstGeo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rgbClr val="5A6E78"/>
                </a:solidFill>
                <a:latin typeface="다키 L" pitchFamily="2" charset="-127"/>
                <a:ea typeface="다키 L" pitchFamily="2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00 </a:t>
            </a:r>
            <a:r>
              <a:rPr lang="ko-KR" altLang="en-US" dirty="0"/>
              <a:t>팀</a:t>
            </a:r>
          </a:p>
        </p:txBody>
      </p:sp>
      <p:sp>
        <p:nvSpPr>
          <p:cNvPr id="9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653852" y="5569517"/>
            <a:ext cx="2592288" cy="3971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rgbClr val="5A6E78"/>
                </a:solidFill>
              </a:defRPr>
            </a:lvl1pPr>
          </a:lstStyle>
          <a:p>
            <a:r>
              <a:rPr lang="ko-KR" altLang="en-US" dirty="0"/>
              <a:t>홍길동</a:t>
            </a:r>
            <a:endParaRPr lang="en-US" altLang="ko-KR" dirty="0"/>
          </a:p>
        </p:txBody>
      </p:sp>
      <p:sp>
        <p:nvSpPr>
          <p:cNvPr id="10" name="텍스트 개체 틀 19"/>
          <p:cNvSpPr>
            <a:spLocks noGrp="1"/>
          </p:cNvSpPr>
          <p:nvPr>
            <p:ph type="body" sz="quarter" idx="12" hasCustomPrompt="1"/>
          </p:nvPr>
        </p:nvSpPr>
        <p:spPr>
          <a:xfrm>
            <a:off x="654387" y="6006851"/>
            <a:ext cx="2593899" cy="398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5A6E78"/>
                </a:solidFill>
              </a:defRPr>
            </a:lvl1pPr>
          </a:lstStyle>
          <a:p>
            <a:r>
              <a:rPr lang="en-US" altLang="ko-KR" dirty="0"/>
              <a:t>2018.00.00</a:t>
            </a:r>
          </a:p>
        </p:txBody>
      </p:sp>
      <p:sp>
        <p:nvSpPr>
          <p:cNvPr id="26" name="제목 1"/>
          <p:cNvSpPr>
            <a:spLocks noGrp="1"/>
          </p:cNvSpPr>
          <p:nvPr>
            <p:ph type="ctrTitle" hasCustomPrompt="1"/>
          </p:nvPr>
        </p:nvSpPr>
        <p:spPr>
          <a:xfrm>
            <a:off x="634741" y="1670991"/>
            <a:ext cx="7992889" cy="7166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4000">
                <a:solidFill>
                  <a:schemeClr val="accent2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표지 부제목 입력</a:t>
            </a:r>
          </a:p>
        </p:txBody>
      </p:sp>
      <p:pic>
        <p:nvPicPr>
          <p:cNvPr id="28" name="그림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52" y="1161619"/>
            <a:ext cx="1532210" cy="197330"/>
          </a:xfrm>
          <a:prstGeom prst="rect">
            <a:avLst/>
          </a:prstGeom>
        </p:spPr>
      </p:pic>
      <p:sp>
        <p:nvSpPr>
          <p:cNvPr id="29" name="텍스트 개체 틀 4"/>
          <p:cNvSpPr>
            <a:spLocks noGrp="1"/>
          </p:cNvSpPr>
          <p:nvPr>
            <p:ph type="body" sz="quarter" idx="13" hasCustomPrompt="1"/>
          </p:nvPr>
        </p:nvSpPr>
        <p:spPr>
          <a:xfrm>
            <a:off x="634741" y="2514948"/>
            <a:ext cx="7993063" cy="10878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5600">
                <a:solidFill>
                  <a:srgbClr val="323C46"/>
                </a:solidFill>
                <a:latin typeface="다키 M Title" pitchFamily="2" charset="-127"/>
                <a:ea typeface="다키 M Title" pitchFamily="2" charset="-127"/>
              </a:defRPr>
            </a:lvl1pPr>
          </a:lstStyle>
          <a:p>
            <a:pPr lvl="0"/>
            <a:r>
              <a:rPr lang="ko-KR" altLang="en-US" dirty="0"/>
              <a:t>타이틀을 입력해주세요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745172" y="4894398"/>
            <a:ext cx="34292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5335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1392733" y="1081473"/>
            <a:ext cx="3824038" cy="4852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rgbClr val="323C46"/>
                </a:solidFill>
                <a:latin typeface="다키 M" pitchFamily="2" charset="-127"/>
                <a:ea typeface="다키 M" pitchFamily="2" charset="-127"/>
              </a:defRPr>
            </a:lvl1pPr>
          </a:lstStyle>
          <a:p>
            <a:r>
              <a:rPr lang="en-US" altLang="ko-KR" dirty="0"/>
              <a:t>01  </a:t>
            </a:r>
            <a:r>
              <a:rPr lang="ko-KR" altLang="en-US" dirty="0"/>
              <a:t>제목을 입력하세요</a:t>
            </a:r>
          </a:p>
        </p:txBody>
      </p:sp>
      <p:sp>
        <p:nvSpPr>
          <p:cNvPr id="53" name="텍스트 개체 틀 17"/>
          <p:cNvSpPr>
            <a:spLocks noGrp="1"/>
          </p:cNvSpPr>
          <p:nvPr>
            <p:ph type="body" sz="quarter" idx="33" hasCustomPrompt="1"/>
          </p:nvPr>
        </p:nvSpPr>
        <p:spPr>
          <a:xfrm>
            <a:off x="1392733" y="1633923"/>
            <a:ext cx="3824038" cy="70031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buAutoNum type="arabicParenR"/>
              <a:defRPr sz="1200">
                <a:solidFill>
                  <a:srgbClr val="5A6E78"/>
                </a:solidFill>
                <a:latin typeface="다키 L" pitchFamily="2" charset="-127"/>
                <a:ea typeface="다키 L" pitchFamily="2" charset="-127"/>
              </a:defRPr>
            </a:lvl1pPr>
          </a:lstStyle>
          <a:p>
            <a:pPr lvl="0"/>
            <a:r>
              <a:rPr lang="ko-KR" altLang="en-US" dirty="0"/>
              <a:t>소제목을 작성해주세요</a:t>
            </a:r>
            <a:r>
              <a:rPr lang="en-US" altLang="ko-KR" dirty="0"/>
              <a:t>.</a:t>
            </a:r>
          </a:p>
          <a:p>
            <a:pPr lvl="0"/>
            <a:r>
              <a:rPr lang="ko-KR" altLang="en-US" dirty="0"/>
              <a:t>소제목을 작성해주세요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42" hasCustomPrompt="1"/>
          </p:nvPr>
        </p:nvSpPr>
        <p:spPr>
          <a:xfrm>
            <a:off x="1392733" y="2614998"/>
            <a:ext cx="3824038" cy="4852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rgbClr val="323C46"/>
                </a:solidFill>
                <a:latin typeface="다키 M" pitchFamily="2" charset="-127"/>
                <a:ea typeface="다키 M" pitchFamily="2" charset="-127"/>
              </a:defRPr>
            </a:lvl1pPr>
          </a:lstStyle>
          <a:p>
            <a:r>
              <a:rPr lang="en-US" altLang="ko-KR" dirty="0"/>
              <a:t>02  </a:t>
            </a:r>
            <a:r>
              <a:rPr lang="ko-KR" altLang="en-US" dirty="0"/>
              <a:t>제목을 입력하세요</a:t>
            </a:r>
          </a:p>
        </p:txBody>
      </p:sp>
      <p:sp>
        <p:nvSpPr>
          <p:cNvPr id="19" name="텍스트 개체 틀 17"/>
          <p:cNvSpPr>
            <a:spLocks noGrp="1"/>
          </p:cNvSpPr>
          <p:nvPr>
            <p:ph type="body" sz="quarter" idx="43" hasCustomPrompt="1"/>
          </p:nvPr>
        </p:nvSpPr>
        <p:spPr>
          <a:xfrm>
            <a:off x="1392733" y="3167448"/>
            <a:ext cx="3824038" cy="67174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buAutoNum type="arabicParenR"/>
              <a:defRPr sz="1200">
                <a:solidFill>
                  <a:srgbClr val="5A6E78"/>
                </a:solidFill>
                <a:latin typeface="다키 L" pitchFamily="2" charset="-127"/>
                <a:ea typeface="다키 L" pitchFamily="2" charset="-127"/>
              </a:defRPr>
            </a:lvl1pPr>
          </a:lstStyle>
          <a:p>
            <a:pPr lvl="0"/>
            <a:r>
              <a:rPr lang="ko-KR" altLang="en-US" dirty="0"/>
              <a:t>소제목을 작성해주세요</a:t>
            </a:r>
            <a:r>
              <a:rPr lang="en-US" altLang="ko-KR" dirty="0"/>
              <a:t>.</a:t>
            </a:r>
          </a:p>
          <a:p>
            <a:pPr lvl="0"/>
            <a:r>
              <a:rPr lang="ko-KR" altLang="en-US" dirty="0"/>
              <a:t>소제목을 작성해주세요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1" name="텍스트 개체 틀 17"/>
          <p:cNvSpPr>
            <a:spLocks noGrp="1"/>
          </p:cNvSpPr>
          <p:nvPr>
            <p:ph type="body" sz="quarter" idx="45" hasCustomPrompt="1"/>
          </p:nvPr>
        </p:nvSpPr>
        <p:spPr>
          <a:xfrm>
            <a:off x="1392733" y="4138998"/>
            <a:ext cx="3824038" cy="4852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rgbClr val="323C46"/>
                </a:solidFill>
                <a:latin typeface="다키 M" pitchFamily="2" charset="-127"/>
                <a:ea typeface="다키 M" pitchFamily="2" charset="-127"/>
              </a:defRPr>
            </a:lvl1pPr>
          </a:lstStyle>
          <a:p>
            <a:r>
              <a:rPr lang="en-US" altLang="ko-KR" dirty="0"/>
              <a:t>03  </a:t>
            </a:r>
            <a:r>
              <a:rPr lang="ko-KR" altLang="en-US" dirty="0"/>
              <a:t>제목을 입력하세요</a:t>
            </a:r>
          </a:p>
        </p:txBody>
      </p:sp>
      <p:sp>
        <p:nvSpPr>
          <p:cNvPr id="22" name="텍스트 개체 틀 17"/>
          <p:cNvSpPr>
            <a:spLocks noGrp="1"/>
          </p:cNvSpPr>
          <p:nvPr>
            <p:ph type="body" sz="quarter" idx="46" hasCustomPrompt="1"/>
          </p:nvPr>
        </p:nvSpPr>
        <p:spPr>
          <a:xfrm>
            <a:off x="1392733" y="4691448"/>
            <a:ext cx="3824038" cy="67174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buAutoNum type="arabicParenR"/>
              <a:defRPr sz="1200">
                <a:solidFill>
                  <a:srgbClr val="5A6E78"/>
                </a:solidFill>
                <a:latin typeface="다키 L" pitchFamily="2" charset="-127"/>
                <a:ea typeface="다키 L" pitchFamily="2" charset="-127"/>
              </a:defRPr>
            </a:lvl1pPr>
          </a:lstStyle>
          <a:p>
            <a:pPr lvl="0"/>
            <a:r>
              <a:rPr lang="ko-KR" altLang="en-US" dirty="0"/>
              <a:t>소제목을 작성해주세요</a:t>
            </a:r>
            <a:r>
              <a:rPr lang="en-US" altLang="ko-KR" dirty="0"/>
              <a:t>.</a:t>
            </a:r>
          </a:p>
          <a:p>
            <a:pPr lvl="0"/>
            <a:r>
              <a:rPr lang="ko-KR" altLang="en-US" dirty="0"/>
              <a:t>소제목을 자성해주세요</a:t>
            </a:r>
            <a:r>
              <a:rPr lang="en-US" altLang="ko-KR" dirty="0"/>
              <a:t>.</a:t>
            </a:r>
          </a:p>
        </p:txBody>
      </p:sp>
      <p:sp>
        <p:nvSpPr>
          <p:cNvPr id="24" name="텍스트 개체 틀 17"/>
          <p:cNvSpPr>
            <a:spLocks noGrp="1"/>
          </p:cNvSpPr>
          <p:nvPr>
            <p:ph type="body" sz="quarter" idx="48" hasCustomPrompt="1"/>
          </p:nvPr>
        </p:nvSpPr>
        <p:spPr>
          <a:xfrm>
            <a:off x="1392733" y="5643948"/>
            <a:ext cx="3824038" cy="4852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rgbClr val="323C46"/>
                </a:solidFill>
                <a:latin typeface="다키 M" pitchFamily="2" charset="-127"/>
                <a:ea typeface="다키 M" pitchFamily="2" charset="-127"/>
              </a:defRPr>
            </a:lvl1pPr>
          </a:lstStyle>
          <a:p>
            <a:r>
              <a:rPr lang="en-US" altLang="ko-KR" dirty="0"/>
              <a:t>04  </a:t>
            </a:r>
            <a:r>
              <a:rPr lang="ko-KR" altLang="en-US" dirty="0"/>
              <a:t>제목을 입력하세요</a:t>
            </a:r>
          </a:p>
        </p:txBody>
      </p:sp>
      <p:sp>
        <p:nvSpPr>
          <p:cNvPr id="25" name="텍스트 개체 틀 17"/>
          <p:cNvSpPr>
            <a:spLocks noGrp="1"/>
          </p:cNvSpPr>
          <p:nvPr>
            <p:ph type="body" sz="quarter" idx="49" hasCustomPrompt="1"/>
          </p:nvPr>
        </p:nvSpPr>
        <p:spPr>
          <a:xfrm>
            <a:off x="1392733" y="6196398"/>
            <a:ext cx="3824038" cy="67174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buAutoNum type="arabicParenR"/>
              <a:defRPr sz="1200">
                <a:solidFill>
                  <a:srgbClr val="5A6E78"/>
                </a:solidFill>
                <a:latin typeface="다키 L" pitchFamily="2" charset="-127"/>
                <a:ea typeface="다키 L" pitchFamily="2" charset="-127"/>
              </a:defRPr>
            </a:lvl1pPr>
          </a:lstStyle>
          <a:p>
            <a:pPr lvl="0"/>
            <a:r>
              <a:rPr lang="ko-KR" altLang="en-US" dirty="0"/>
              <a:t>소제목을 작성해주세요</a:t>
            </a:r>
            <a:r>
              <a:rPr lang="en-US" altLang="ko-KR" dirty="0"/>
              <a:t>.</a:t>
            </a:r>
          </a:p>
          <a:p>
            <a:pPr lvl="0"/>
            <a:r>
              <a:rPr lang="ko-KR" altLang="en-US" dirty="0"/>
              <a:t>소제목을 작성해주세요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직사각형 12"/>
          <p:cNvSpPr/>
          <p:nvPr userDrawn="1"/>
        </p:nvSpPr>
        <p:spPr>
          <a:xfrm flipV="1">
            <a:off x="333996" y="252239"/>
            <a:ext cx="34292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11" y="7310648"/>
            <a:ext cx="1130517" cy="145597"/>
          </a:xfrm>
          <a:prstGeom prst="rect">
            <a:avLst/>
          </a:prstGeom>
        </p:spPr>
      </p:pic>
      <p:sp>
        <p:nvSpPr>
          <p:cNvPr id="23" name="제목 1"/>
          <p:cNvSpPr txBox="1">
            <a:spLocks/>
          </p:cNvSpPr>
          <p:nvPr userDrawn="1"/>
        </p:nvSpPr>
        <p:spPr>
          <a:xfrm>
            <a:off x="230189" y="328304"/>
            <a:ext cx="1300087" cy="5032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spcBef>
                <a:spcPct val="0"/>
              </a:spcBef>
              <a:buFont typeface="Arial" panose="020B0604020202020204" pitchFamily="34" charset="0"/>
              <a:buNone/>
              <a:defRPr sz="2600" b="0" kern="1200">
                <a:solidFill>
                  <a:srgbClr val="2484C6"/>
                </a:solidFill>
                <a:latin typeface="다키 B" pitchFamily="2" charset="-127"/>
                <a:ea typeface="다키 B" pitchFamily="2" charset="-127"/>
                <a:cs typeface="+mj-cs"/>
              </a:defRPr>
            </a:lvl1pPr>
          </a:lstStyle>
          <a:p>
            <a:r>
              <a:rPr lang="en-US" altLang="ko-KR" sz="2800" dirty="0">
                <a:solidFill>
                  <a:srgbClr val="323C46"/>
                </a:solidFill>
              </a:rPr>
              <a:t>Index</a:t>
            </a:r>
            <a:endParaRPr lang="ko-KR" altLang="en-US" sz="2800" dirty="0">
              <a:solidFill>
                <a:srgbClr val="323C46"/>
              </a:solidFill>
            </a:endParaRPr>
          </a:p>
        </p:txBody>
      </p:sp>
      <p:sp>
        <p:nvSpPr>
          <p:cNvPr id="26" name="텍스트 개체 틀 17"/>
          <p:cNvSpPr>
            <a:spLocks noGrp="1"/>
          </p:cNvSpPr>
          <p:nvPr>
            <p:ph type="body" sz="quarter" idx="50" hasCustomPrompt="1"/>
          </p:nvPr>
        </p:nvSpPr>
        <p:spPr>
          <a:xfrm>
            <a:off x="5723433" y="1081473"/>
            <a:ext cx="3824038" cy="4852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rgbClr val="323C46"/>
                </a:solidFill>
                <a:latin typeface="다키 M" pitchFamily="2" charset="-127"/>
                <a:ea typeface="다키 M" pitchFamily="2" charset="-127"/>
              </a:defRPr>
            </a:lvl1pPr>
          </a:lstStyle>
          <a:p>
            <a:r>
              <a:rPr lang="en-US" altLang="ko-KR" dirty="0"/>
              <a:t>05  </a:t>
            </a:r>
            <a:r>
              <a:rPr lang="ko-KR" altLang="en-US" dirty="0"/>
              <a:t>제목을 입력하세요</a:t>
            </a:r>
          </a:p>
        </p:txBody>
      </p:sp>
      <p:sp>
        <p:nvSpPr>
          <p:cNvPr id="27" name="텍스트 개체 틀 17"/>
          <p:cNvSpPr>
            <a:spLocks noGrp="1"/>
          </p:cNvSpPr>
          <p:nvPr>
            <p:ph type="body" sz="quarter" idx="51" hasCustomPrompt="1"/>
          </p:nvPr>
        </p:nvSpPr>
        <p:spPr>
          <a:xfrm>
            <a:off x="5723433" y="1633923"/>
            <a:ext cx="3824038" cy="70031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buAutoNum type="arabicParenR"/>
              <a:defRPr sz="1200">
                <a:solidFill>
                  <a:srgbClr val="5A6E78"/>
                </a:solidFill>
                <a:latin typeface="다키 L" pitchFamily="2" charset="-127"/>
                <a:ea typeface="다키 L" pitchFamily="2" charset="-127"/>
              </a:defRPr>
            </a:lvl1pPr>
          </a:lstStyle>
          <a:p>
            <a:pPr lvl="0"/>
            <a:r>
              <a:rPr lang="ko-KR" altLang="en-US" dirty="0"/>
              <a:t>소제목을 작성해주세요</a:t>
            </a:r>
            <a:r>
              <a:rPr lang="en-US" altLang="ko-KR" dirty="0"/>
              <a:t>.</a:t>
            </a:r>
          </a:p>
          <a:p>
            <a:pPr lvl="0"/>
            <a:r>
              <a:rPr lang="ko-KR" altLang="en-US" dirty="0"/>
              <a:t>소제목을 작성해주세요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8" name="텍스트 개체 틀 17"/>
          <p:cNvSpPr>
            <a:spLocks noGrp="1"/>
          </p:cNvSpPr>
          <p:nvPr>
            <p:ph type="body" sz="quarter" idx="52" hasCustomPrompt="1"/>
          </p:nvPr>
        </p:nvSpPr>
        <p:spPr>
          <a:xfrm>
            <a:off x="5723433" y="2614998"/>
            <a:ext cx="3824038" cy="4852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rgbClr val="323C46"/>
                </a:solidFill>
                <a:latin typeface="다키 M" pitchFamily="2" charset="-127"/>
                <a:ea typeface="다키 M" pitchFamily="2" charset="-127"/>
              </a:defRPr>
            </a:lvl1pPr>
          </a:lstStyle>
          <a:p>
            <a:r>
              <a:rPr lang="en-US" altLang="ko-KR" dirty="0"/>
              <a:t>06  </a:t>
            </a:r>
            <a:r>
              <a:rPr lang="ko-KR" altLang="en-US" dirty="0"/>
              <a:t>제목을 입력하세요</a:t>
            </a:r>
          </a:p>
        </p:txBody>
      </p:sp>
      <p:sp>
        <p:nvSpPr>
          <p:cNvPr id="29" name="텍스트 개체 틀 17"/>
          <p:cNvSpPr>
            <a:spLocks noGrp="1"/>
          </p:cNvSpPr>
          <p:nvPr>
            <p:ph type="body" sz="quarter" idx="53" hasCustomPrompt="1"/>
          </p:nvPr>
        </p:nvSpPr>
        <p:spPr>
          <a:xfrm>
            <a:off x="5723433" y="3167448"/>
            <a:ext cx="3824038" cy="67174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buAutoNum type="arabicParenR"/>
              <a:defRPr sz="1200">
                <a:solidFill>
                  <a:srgbClr val="5A6E78"/>
                </a:solidFill>
                <a:latin typeface="다키 L" pitchFamily="2" charset="-127"/>
                <a:ea typeface="다키 L" pitchFamily="2" charset="-127"/>
              </a:defRPr>
            </a:lvl1pPr>
          </a:lstStyle>
          <a:p>
            <a:pPr lvl="0"/>
            <a:r>
              <a:rPr lang="ko-KR" altLang="en-US" dirty="0"/>
              <a:t>소제목을 작성해주세요</a:t>
            </a:r>
            <a:r>
              <a:rPr lang="en-US" altLang="ko-KR" dirty="0"/>
              <a:t>.</a:t>
            </a:r>
          </a:p>
          <a:p>
            <a:pPr lvl="0"/>
            <a:r>
              <a:rPr lang="ko-KR" altLang="en-US" dirty="0"/>
              <a:t>소제목을 작성해주세요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0" name="텍스트 개체 틀 17"/>
          <p:cNvSpPr>
            <a:spLocks noGrp="1"/>
          </p:cNvSpPr>
          <p:nvPr>
            <p:ph type="body" sz="quarter" idx="54" hasCustomPrompt="1"/>
          </p:nvPr>
        </p:nvSpPr>
        <p:spPr>
          <a:xfrm>
            <a:off x="5723433" y="4138998"/>
            <a:ext cx="3824038" cy="4852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rgbClr val="323C46"/>
                </a:solidFill>
                <a:latin typeface="다키 M" pitchFamily="2" charset="-127"/>
                <a:ea typeface="다키 M" pitchFamily="2" charset="-127"/>
              </a:defRPr>
            </a:lvl1pPr>
          </a:lstStyle>
          <a:p>
            <a:r>
              <a:rPr lang="en-US" altLang="ko-KR" dirty="0"/>
              <a:t>07  </a:t>
            </a:r>
            <a:r>
              <a:rPr lang="ko-KR" altLang="en-US" dirty="0"/>
              <a:t>제목을 입력하세요</a:t>
            </a:r>
          </a:p>
        </p:txBody>
      </p:sp>
      <p:sp>
        <p:nvSpPr>
          <p:cNvPr id="31" name="텍스트 개체 틀 17"/>
          <p:cNvSpPr>
            <a:spLocks noGrp="1"/>
          </p:cNvSpPr>
          <p:nvPr>
            <p:ph type="body" sz="quarter" idx="55" hasCustomPrompt="1"/>
          </p:nvPr>
        </p:nvSpPr>
        <p:spPr>
          <a:xfrm>
            <a:off x="5723433" y="4691448"/>
            <a:ext cx="3824038" cy="67174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buAutoNum type="arabicParenR"/>
              <a:defRPr sz="1200">
                <a:solidFill>
                  <a:srgbClr val="5A6E78"/>
                </a:solidFill>
                <a:latin typeface="다키 L" pitchFamily="2" charset="-127"/>
                <a:ea typeface="다키 L" pitchFamily="2" charset="-127"/>
              </a:defRPr>
            </a:lvl1pPr>
          </a:lstStyle>
          <a:p>
            <a:pPr lvl="0"/>
            <a:r>
              <a:rPr lang="ko-KR" altLang="en-US" dirty="0"/>
              <a:t>소제목을 작성해주세요</a:t>
            </a:r>
            <a:r>
              <a:rPr lang="en-US" altLang="ko-KR" dirty="0"/>
              <a:t>.</a:t>
            </a:r>
          </a:p>
          <a:p>
            <a:pPr lvl="0"/>
            <a:r>
              <a:rPr lang="ko-KR" altLang="en-US" dirty="0"/>
              <a:t>소제목을 자성해주세요</a:t>
            </a:r>
            <a:r>
              <a:rPr lang="en-US" altLang="ko-KR" dirty="0"/>
              <a:t>.</a:t>
            </a:r>
          </a:p>
        </p:txBody>
      </p:sp>
      <p:sp>
        <p:nvSpPr>
          <p:cNvPr id="32" name="텍스트 개체 틀 17"/>
          <p:cNvSpPr>
            <a:spLocks noGrp="1"/>
          </p:cNvSpPr>
          <p:nvPr>
            <p:ph type="body" sz="quarter" idx="56" hasCustomPrompt="1"/>
          </p:nvPr>
        </p:nvSpPr>
        <p:spPr>
          <a:xfrm>
            <a:off x="5723433" y="5643948"/>
            <a:ext cx="3824038" cy="4852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rgbClr val="323C46"/>
                </a:solidFill>
                <a:latin typeface="다키 M" pitchFamily="2" charset="-127"/>
                <a:ea typeface="다키 M" pitchFamily="2" charset="-127"/>
              </a:defRPr>
            </a:lvl1pPr>
          </a:lstStyle>
          <a:p>
            <a:r>
              <a:rPr lang="en-US" altLang="ko-KR" dirty="0"/>
              <a:t>08  </a:t>
            </a:r>
            <a:r>
              <a:rPr lang="ko-KR" altLang="en-US" dirty="0"/>
              <a:t>제목을 입력하세요</a:t>
            </a:r>
          </a:p>
        </p:txBody>
      </p:sp>
      <p:sp>
        <p:nvSpPr>
          <p:cNvPr id="33" name="텍스트 개체 틀 17"/>
          <p:cNvSpPr>
            <a:spLocks noGrp="1"/>
          </p:cNvSpPr>
          <p:nvPr>
            <p:ph type="body" sz="quarter" idx="57" hasCustomPrompt="1"/>
          </p:nvPr>
        </p:nvSpPr>
        <p:spPr>
          <a:xfrm>
            <a:off x="5723433" y="6196398"/>
            <a:ext cx="3824038" cy="67174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buAutoNum type="arabicParenR"/>
              <a:defRPr sz="1200">
                <a:solidFill>
                  <a:srgbClr val="5A6E78"/>
                </a:solidFill>
                <a:latin typeface="다키 L" pitchFamily="2" charset="-127"/>
                <a:ea typeface="다키 L" pitchFamily="2" charset="-127"/>
              </a:defRPr>
            </a:lvl1pPr>
          </a:lstStyle>
          <a:p>
            <a:pPr lvl="0"/>
            <a:r>
              <a:rPr lang="ko-KR" altLang="en-US" dirty="0"/>
              <a:t>소제목을 작성해주세요</a:t>
            </a:r>
            <a:r>
              <a:rPr lang="en-US" altLang="ko-KR" dirty="0"/>
              <a:t>.</a:t>
            </a:r>
          </a:p>
          <a:p>
            <a:pPr lvl="0"/>
            <a:r>
              <a:rPr lang="ko-KR" altLang="en-US" dirty="0"/>
              <a:t>소제목을 작성해주세요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1759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93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0367" cy="7561263"/>
          </a:xfrm>
          <a:prstGeom prst="rect">
            <a:avLst/>
          </a:prstGeom>
        </p:spPr>
      </p:pic>
      <p:sp>
        <p:nvSpPr>
          <p:cNvPr id="15" name="텍스트 개체 틀 4"/>
          <p:cNvSpPr>
            <a:spLocks noGrp="1"/>
          </p:cNvSpPr>
          <p:nvPr>
            <p:ph type="body" sz="quarter" idx="13" hasCustomPrompt="1"/>
          </p:nvPr>
        </p:nvSpPr>
        <p:spPr>
          <a:xfrm>
            <a:off x="1086499" y="2244621"/>
            <a:ext cx="7993063" cy="1641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5400">
                <a:solidFill>
                  <a:srgbClr val="2B2B2B"/>
                </a:solidFill>
                <a:latin typeface="다키 M Title" pitchFamily="2" charset="-127"/>
                <a:ea typeface="다키 M Title" pitchFamily="2" charset="-127"/>
              </a:defRPr>
            </a:lvl1pPr>
          </a:lstStyle>
          <a:p>
            <a:pPr lvl="0"/>
            <a:r>
              <a:rPr lang="ko-KR" altLang="en-US" dirty="0"/>
              <a:t>간지 타이틀 입력</a:t>
            </a:r>
          </a:p>
        </p:txBody>
      </p:sp>
      <p:sp>
        <p:nvSpPr>
          <p:cNvPr id="16" name="텍스트 개체 틀 5"/>
          <p:cNvSpPr>
            <a:spLocks noGrp="1"/>
          </p:cNvSpPr>
          <p:nvPr>
            <p:ph type="body" sz="quarter" idx="11" hasCustomPrompt="1"/>
          </p:nvPr>
        </p:nvSpPr>
        <p:spPr>
          <a:xfrm>
            <a:off x="773610" y="1511745"/>
            <a:ext cx="1467940" cy="6411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600">
                <a:solidFill>
                  <a:schemeClr val="accent2"/>
                </a:solidFill>
                <a:latin typeface="다키 B" pitchFamily="2" charset="-127"/>
                <a:ea typeface="다키 B" pitchFamily="2" charset="-127"/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17" name="텍스트 개체 틀 13"/>
          <p:cNvSpPr>
            <a:spLocks noGrp="1"/>
          </p:cNvSpPr>
          <p:nvPr>
            <p:ph type="body" sz="quarter" idx="14" hasCustomPrompt="1"/>
          </p:nvPr>
        </p:nvSpPr>
        <p:spPr>
          <a:xfrm>
            <a:off x="1086498" y="4090769"/>
            <a:ext cx="7993063" cy="2592387"/>
          </a:xfrm>
        </p:spPr>
        <p:txBody>
          <a:bodyPr>
            <a:normAutofit/>
          </a:bodyPr>
          <a:lstStyle>
            <a:lvl1pPr marL="342900" indent="-342900">
              <a:lnSpc>
                <a:spcPct val="150000"/>
              </a:lnSpc>
              <a:buAutoNum type="arabicParenR"/>
              <a:defRPr sz="1800">
                <a:solidFill>
                  <a:srgbClr val="2B2B2B"/>
                </a:solidFill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  <a:endParaRPr lang="en-US" altLang="ko-KR" dirty="0"/>
          </a:p>
          <a:p>
            <a:pPr lvl="0"/>
            <a:r>
              <a:rPr lang="ko-KR" altLang="en-US" dirty="0"/>
              <a:t>소제목을 입력하세요</a:t>
            </a:r>
            <a:endParaRPr lang="en-US" altLang="ko-KR" dirty="0"/>
          </a:p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1326728" y="1376093"/>
            <a:ext cx="34292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149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" y="0"/>
            <a:ext cx="10690367" cy="7561263"/>
          </a:xfrm>
          <a:prstGeom prst="rect">
            <a:avLst/>
          </a:prstGeom>
        </p:spPr>
      </p:pic>
      <p:sp>
        <p:nvSpPr>
          <p:cNvPr id="11" name="텍스트 개체 틀 4"/>
          <p:cNvSpPr>
            <a:spLocks noGrp="1"/>
          </p:cNvSpPr>
          <p:nvPr>
            <p:ph type="body" sz="quarter" idx="13" hasCustomPrompt="1"/>
          </p:nvPr>
        </p:nvSpPr>
        <p:spPr>
          <a:xfrm>
            <a:off x="1086499" y="2244621"/>
            <a:ext cx="7993063" cy="1641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5400">
                <a:solidFill>
                  <a:schemeClr val="bg1"/>
                </a:solidFill>
                <a:latin typeface="다키 M Title" pitchFamily="2" charset="-127"/>
                <a:ea typeface="다키 M Title" pitchFamily="2" charset="-127"/>
              </a:defRPr>
            </a:lvl1pPr>
          </a:lstStyle>
          <a:p>
            <a:pPr lvl="0"/>
            <a:r>
              <a:rPr lang="ko-KR" altLang="en-US" dirty="0"/>
              <a:t>간지 타이틀 입력</a:t>
            </a:r>
          </a:p>
        </p:txBody>
      </p:sp>
      <p:sp>
        <p:nvSpPr>
          <p:cNvPr id="16" name="텍스트 개체 틀 13"/>
          <p:cNvSpPr>
            <a:spLocks noGrp="1"/>
          </p:cNvSpPr>
          <p:nvPr>
            <p:ph type="body" sz="quarter" idx="14" hasCustomPrompt="1"/>
          </p:nvPr>
        </p:nvSpPr>
        <p:spPr>
          <a:xfrm>
            <a:off x="1086498" y="4090769"/>
            <a:ext cx="7993063" cy="2592387"/>
          </a:xfrm>
        </p:spPr>
        <p:txBody>
          <a:bodyPr>
            <a:normAutofit/>
          </a:bodyPr>
          <a:lstStyle>
            <a:lvl1pPr marL="342900" indent="-342900">
              <a:lnSpc>
                <a:spcPct val="150000"/>
              </a:lnSpc>
              <a:buAutoNum type="arabicParenR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  <a:endParaRPr lang="en-US" altLang="ko-KR" dirty="0"/>
          </a:p>
          <a:p>
            <a:pPr lvl="0"/>
            <a:r>
              <a:rPr lang="ko-KR" altLang="en-US" dirty="0"/>
              <a:t>소제목을 입력하세요</a:t>
            </a:r>
            <a:endParaRPr lang="en-US" altLang="ko-KR" dirty="0"/>
          </a:p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7" name="텍스트 개체 틀 5"/>
          <p:cNvSpPr>
            <a:spLocks noGrp="1"/>
          </p:cNvSpPr>
          <p:nvPr>
            <p:ph type="body" sz="quarter" idx="15" hasCustomPrompt="1"/>
          </p:nvPr>
        </p:nvSpPr>
        <p:spPr>
          <a:xfrm>
            <a:off x="773610" y="1511745"/>
            <a:ext cx="1467940" cy="6411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600">
                <a:solidFill>
                  <a:schemeClr val="bg1"/>
                </a:solidFill>
                <a:latin typeface="다키 B" pitchFamily="2" charset="-127"/>
                <a:ea typeface="다키 B" pitchFamily="2" charset="-127"/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 flipV="1">
            <a:off x="1326728" y="1376093"/>
            <a:ext cx="342924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 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420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7"/>
          <p:cNvSpPr>
            <a:spLocks noGrp="1"/>
          </p:cNvSpPr>
          <p:nvPr>
            <p:ph type="body" sz="quarter" idx="18" hasCustomPrompt="1"/>
          </p:nvPr>
        </p:nvSpPr>
        <p:spPr>
          <a:xfrm>
            <a:off x="8155012" y="471303"/>
            <a:ext cx="2244699" cy="336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400">
                <a:solidFill>
                  <a:srgbClr val="5A6E78"/>
                </a:solidFill>
                <a:latin typeface="+mn-lt"/>
                <a:ea typeface="+mj-ea"/>
              </a:defRPr>
            </a:lvl1pPr>
          </a:lstStyle>
          <a:p>
            <a:r>
              <a:rPr lang="en-US" altLang="ko-KR" dirty="0"/>
              <a:t>Large title </a:t>
            </a:r>
            <a:r>
              <a:rPr lang="ko-KR" altLang="en-US" dirty="0"/>
              <a:t>입력</a:t>
            </a:r>
          </a:p>
        </p:txBody>
      </p:sp>
      <p:sp>
        <p:nvSpPr>
          <p:cNvPr id="10" name="직사각형 9"/>
          <p:cNvSpPr/>
          <p:nvPr userDrawn="1"/>
        </p:nvSpPr>
        <p:spPr>
          <a:xfrm flipV="1">
            <a:off x="333996" y="252239"/>
            <a:ext cx="34292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 hasCustomPrompt="1"/>
          </p:nvPr>
        </p:nvSpPr>
        <p:spPr>
          <a:xfrm>
            <a:off x="235339" y="312683"/>
            <a:ext cx="7248303" cy="504002"/>
          </a:xfrm>
        </p:spPr>
        <p:txBody>
          <a:bodyPr>
            <a:normAutofit/>
          </a:bodyPr>
          <a:lstStyle>
            <a:lvl1pPr algn="l">
              <a:defRPr sz="2600">
                <a:solidFill>
                  <a:srgbClr val="323C46"/>
                </a:solidFill>
                <a:latin typeface="다키 M Title" pitchFamily="2" charset="-127"/>
                <a:ea typeface="다키 M Title" pitchFamily="2" charset="-127"/>
              </a:defRPr>
            </a:lvl1pPr>
          </a:lstStyle>
          <a:p>
            <a:r>
              <a:rPr lang="ko-KR" altLang="en-US" dirty="0"/>
              <a:t>타이틀을 입력해주세요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9" hasCustomPrompt="1"/>
          </p:nvPr>
        </p:nvSpPr>
        <p:spPr>
          <a:xfrm>
            <a:off x="254000" y="832483"/>
            <a:ext cx="7808913" cy="526418"/>
          </a:xfrm>
        </p:spPr>
        <p:txBody>
          <a:bodyPr>
            <a:normAutofit/>
          </a:bodyPr>
          <a:lstStyle>
            <a:lvl1pPr>
              <a:defRPr sz="1600">
                <a:solidFill>
                  <a:srgbClr val="5A6E78"/>
                </a:solidFill>
              </a:defRPr>
            </a:lvl1pPr>
          </a:lstStyle>
          <a:p>
            <a:pPr lvl="0"/>
            <a:r>
              <a:rPr lang="en-US" altLang="ko-KR" dirty="0"/>
              <a:t>Summary</a:t>
            </a:r>
            <a:r>
              <a:rPr lang="ko-KR" altLang="en-US" dirty="0"/>
              <a:t>를 입력하세요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3" name="내용 개체 틀 2"/>
          <p:cNvSpPr>
            <a:spLocks noGrp="1"/>
          </p:cNvSpPr>
          <p:nvPr>
            <p:ph idx="17"/>
          </p:nvPr>
        </p:nvSpPr>
        <p:spPr>
          <a:xfrm>
            <a:off x="248330" y="1435100"/>
            <a:ext cx="10151381" cy="5529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다키 M" pitchFamily="2" charset="-127"/>
                <a:ea typeface="다키 M" pitchFamily="2" charset="-127"/>
              </a:defRPr>
            </a:lvl1pPr>
          </a:lstStyle>
          <a:p>
            <a:pPr lvl="0"/>
            <a:endParaRPr lang="en-US" altLang="ko-KR" dirty="0"/>
          </a:p>
        </p:txBody>
      </p:sp>
      <p:sp>
        <p:nvSpPr>
          <p:cNvPr id="18" name="슬라이드 번호 개체 틀 18"/>
          <p:cNvSpPr txBox="1">
            <a:spLocks/>
          </p:cNvSpPr>
          <p:nvPr userDrawn="1"/>
        </p:nvSpPr>
        <p:spPr>
          <a:xfrm>
            <a:off x="9164945" y="7293711"/>
            <a:ext cx="1332397" cy="199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r" defTabSz="1043056" rtl="0" eaLnBrk="1" latinLnBrk="1" hangingPunct="1"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다키 B" pitchFamily="2" charset="-127"/>
                <a:ea typeface="다키 B" pitchFamily="2" charset="-127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DF03A29-5BD0-4F71-8B6E-031B88813414}" type="slidenum">
              <a:rPr lang="ko-KR" altLang="en-US" smtClean="0"/>
              <a:pPr/>
              <a:t>‹#›</a:t>
            </a:fld>
            <a:r>
              <a:rPr lang="en-US" altLang="ko-KR" dirty="0"/>
              <a:t>/x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11" y="7310648"/>
            <a:ext cx="1130517" cy="14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782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1">
          <p15:clr>
            <a:srgbClr val="FBAE40"/>
          </p15:clr>
        </p15:guide>
        <p15:guide id="2" pos="206">
          <p15:clr>
            <a:srgbClr val="FBAE40"/>
          </p15:clr>
        </p15:guide>
        <p15:guide id="3" orient="horz" pos="469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c (개발 코드 리뷰 시 사용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 flipV="1">
            <a:off x="333996" y="252239"/>
            <a:ext cx="34292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 hasCustomPrompt="1"/>
          </p:nvPr>
        </p:nvSpPr>
        <p:spPr>
          <a:xfrm>
            <a:off x="235244" y="312683"/>
            <a:ext cx="7248303" cy="504002"/>
          </a:xfrm>
        </p:spPr>
        <p:txBody>
          <a:bodyPr>
            <a:normAutofit/>
          </a:bodyPr>
          <a:lstStyle>
            <a:lvl1pPr algn="l">
              <a:defRPr sz="2600">
                <a:solidFill>
                  <a:schemeClr val="bg1"/>
                </a:solidFill>
                <a:latin typeface="다키 M Title" pitchFamily="2" charset="-127"/>
                <a:ea typeface="다키 M Title" pitchFamily="2" charset="-127"/>
              </a:defRPr>
            </a:lvl1pPr>
          </a:lstStyle>
          <a:p>
            <a:r>
              <a:rPr lang="ko-KR" altLang="en-US" dirty="0"/>
              <a:t>타이틀을 입력해주세요</a:t>
            </a:r>
            <a:r>
              <a:rPr lang="en-US" altLang="ko-KR" dirty="0"/>
              <a:t>. (</a:t>
            </a:r>
            <a:r>
              <a:rPr lang="ko-KR" altLang="en-US" dirty="0"/>
              <a:t>개발 코드 리뷰 시에 사용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9" hasCustomPrompt="1"/>
          </p:nvPr>
        </p:nvSpPr>
        <p:spPr>
          <a:xfrm>
            <a:off x="254000" y="832483"/>
            <a:ext cx="7808913" cy="52641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Summary</a:t>
            </a:r>
            <a:r>
              <a:rPr lang="ko-KR" altLang="en-US" dirty="0"/>
              <a:t>를 입력하세요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3" name="내용 개체 틀 2"/>
          <p:cNvSpPr>
            <a:spLocks noGrp="1"/>
          </p:cNvSpPr>
          <p:nvPr>
            <p:ph idx="17"/>
          </p:nvPr>
        </p:nvSpPr>
        <p:spPr>
          <a:xfrm>
            <a:off x="248330" y="1435100"/>
            <a:ext cx="10151381" cy="5529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95000"/>
                  </a:schemeClr>
                </a:solidFill>
                <a:latin typeface="다키 M" pitchFamily="2" charset="-127"/>
                <a:ea typeface="다키 M" pitchFamily="2" charset="-127"/>
              </a:defRPr>
            </a:lvl1pPr>
          </a:lstStyle>
          <a:p>
            <a:pPr lvl="0"/>
            <a:endParaRPr lang="en-US" altLang="ko-KR" dirty="0"/>
          </a:p>
        </p:txBody>
      </p:sp>
      <p:sp>
        <p:nvSpPr>
          <p:cNvPr id="22" name="텍스트 개체 틀 17"/>
          <p:cNvSpPr>
            <a:spLocks noGrp="1"/>
          </p:cNvSpPr>
          <p:nvPr>
            <p:ph type="body" sz="quarter" idx="20" hasCustomPrompt="1"/>
          </p:nvPr>
        </p:nvSpPr>
        <p:spPr>
          <a:xfrm>
            <a:off x="8155012" y="471303"/>
            <a:ext cx="2244699" cy="336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Large title </a:t>
            </a:r>
            <a:r>
              <a:rPr lang="ko-KR" altLang="en-US" dirty="0"/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1050898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-1" y="1"/>
            <a:ext cx="10693401" cy="6477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8" name="제목 3"/>
          <p:cNvSpPr>
            <a:spLocks noGrp="1"/>
          </p:cNvSpPr>
          <p:nvPr>
            <p:ph type="title" hasCustomPrompt="1"/>
          </p:nvPr>
        </p:nvSpPr>
        <p:spPr>
          <a:xfrm>
            <a:off x="223814" y="88900"/>
            <a:ext cx="8030698" cy="518258"/>
          </a:xfrm>
        </p:spPr>
        <p:txBody>
          <a:bodyPr>
            <a:normAutofit/>
          </a:bodyPr>
          <a:lstStyle>
            <a:lvl1pPr algn="l">
              <a:defRPr sz="2600">
                <a:solidFill>
                  <a:srgbClr val="323C46"/>
                </a:solidFill>
                <a:latin typeface="다키 M Title" pitchFamily="2" charset="-127"/>
                <a:ea typeface="다키 M Title" pitchFamily="2" charset="-127"/>
              </a:defRPr>
            </a:lvl1pPr>
          </a:lstStyle>
          <a:p>
            <a:r>
              <a:rPr lang="ko-KR" altLang="en-US" dirty="0"/>
              <a:t>타이틀을 입력해주세요</a:t>
            </a: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11" y="7310648"/>
            <a:ext cx="1130517" cy="145597"/>
          </a:xfrm>
          <a:prstGeom prst="rect">
            <a:avLst/>
          </a:prstGeom>
        </p:spPr>
      </p:pic>
      <p:sp>
        <p:nvSpPr>
          <p:cNvPr id="13" name="슬라이드 번호 개체 틀 18"/>
          <p:cNvSpPr txBox="1">
            <a:spLocks/>
          </p:cNvSpPr>
          <p:nvPr userDrawn="1"/>
        </p:nvSpPr>
        <p:spPr>
          <a:xfrm>
            <a:off x="9164945" y="7293711"/>
            <a:ext cx="1332397" cy="199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r" defTabSz="1043056" rtl="0" eaLnBrk="1" latinLnBrk="1" hangingPunct="1"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다키 B" pitchFamily="2" charset="-127"/>
                <a:ea typeface="다키 B" pitchFamily="2" charset="-127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DF03A29-5BD0-4F71-8B6E-031B88813414}" type="slidenum">
              <a:rPr lang="ko-KR" altLang="en-US" smtClean="0"/>
              <a:pPr/>
              <a:t>‹#›</a:t>
            </a:fld>
            <a:r>
              <a:rPr lang="en-US" altLang="ko-KR" dirty="0"/>
              <a:t>/x</a:t>
            </a:r>
            <a:endParaRPr lang="ko-KR" altLang="en-US" dirty="0"/>
          </a:p>
        </p:txBody>
      </p:sp>
      <p:sp>
        <p:nvSpPr>
          <p:cNvPr id="14" name="텍스트 개체 틀 17"/>
          <p:cNvSpPr>
            <a:spLocks noGrp="1"/>
          </p:cNvSpPr>
          <p:nvPr>
            <p:ph type="body" sz="quarter" idx="18" hasCustomPrompt="1"/>
          </p:nvPr>
        </p:nvSpPr>
        <p:spPr>
          <a:xfrm>
            <a:off x="8155012" y="260781"/>
            <a:ext cx="2244699" cy="336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400">
                <a:solidFill>
                  <a:srgbClr val="5A6E78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Large title </a:t>
            </a:r>
            <a:r>
              <a:rPr lang="ko-KR" altLang="en-US" dirty="0"/>
              <a:t>입력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7"/>
          </p:nvPr>
        </p:nvSpPr>
        <p:spPr>
          <a:xfrm>
            <a:off x="248330" y="942976"/>
            <a:ext cx="10151381" cy="6021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다키 M" pitchFamily="2" charset="-127"/>
                <a:ea typeface="다키 M" pitchFamily="2" charset="-127"/>
              </a:defRPr>
            </a:lvl1pPr>
          </a:lstStyle>
          <a:p>
            <a:pPr lvl="0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407914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8">
          <p15:clr>
            <a:srgbClr val="FBAE40"/>
          </p15:clr>
        </p15:guide>
        <p15:guide id="2" pos="2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" y="0"/>
            <a:ext cx="10690367" cy="756126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52" y="1161619"/>
            <a:ext cx="1532210" cy="19733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제목 1"/>
          <p:cNvSpPr>
            <a:spLocks noGrp="1"/>
          </p:cNvSpPr>
          <p:nvPr>
            <p:ph type="ctrTitle" hasCustomPrompt="1"/>
          </p:nvPr>
        </p:nvSpPr>
        <p:spPr>
          <a:xfrm>
            <a:off x="634741" y="1670991"/>
            <a:ext cx="7992889" cy="7166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4000">
                <a:solidFill>
                  <a:srgbClr val="323C46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6366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3425" cy="1260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988" y="1763713"/>
            <a:ext cx="9623425" cy="4991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988" y="7008813"/>
            <a:ext cx="249555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다키 B" pitchFamily="2" charset="-127"/>
                <a:ea typeface="다키 B" pitchFamily="2" charset="-127"/>
              </a:defRPr>
            </a:lvl1pPr>
          </a:lstStyle>
          <a:p>
            <a:fld id="{94250BF9-CE2D-4D5D-934C-3011AD81E55C}" type="datetime1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2838" y="7008813"/>
            <a:ext cx="33877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다키 B" pitchFamily="2" charset="-127"/>
                <a:ea typeface="다키 B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2863" y="7008813"/>
            <a:ext cx="249555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다키 B" pitchFamily="2" charset="-127"/>
                <a:ea typeface="다키 B" pitchFamily="2" charset="-127"/>
              </a:defRPr>
            </a:lvl1pPr>
          </a:lstStyle>
          <a:p>
            <a:fld id="{3DF03A29-5BD0-4F71-8B6E-031B8881341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407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713" r:id="rId2"/>
    <p:sldLayoutId id="2147483704" r:id="rId3"/>
    <p:sldLayoutId id="2147483709" r:id="rId4"/>
    <p:sldLayoutId id="2147483714" r:id="rId5"/>
    <p:sldLayoutId id="2147483715" r:id="rId6"/>
    <p:sldLayoutId id="2147483716" r:id="rId7"/>
    <p:sldLayoutId id="2147483712" r:id="rId8"/>
  </p:sldLayoutIdLst>
  <p:hf hdr="0" ftr="0" dt="0"/>
  <p:txStyles>
    <p:titleStyle>
      <a:lvl1pPr marL="0" indent="0" algn="ctr" defTabSz="914400" rtl="0" eaLnBrk="1" latinLnBrk="1" hangingPunct="1">
        <a:spcBef>
          <a:spcPct val="0"/>
        </a:spcBef>
        <a:buFont typeface="Arial" panose="020B0604020202020204" pitchFamily="34" charset="0"/>
        <a:buNone/>
        <a:defRPr sz="4400" b="0" kern="1200">
          <a:solidFill>
            <a:schemeClr val="tx1"/>
          </a:solidFill>
          <a:latin typeface="다키 L" pitchFamily="2" charset="-127"/>
          <a:ea typeface="다키 L" pitchFamily="2" charset="-127"/>
          <a:cs typeface="+mj-cs"/>
        </a:defRPr>
      </a:lvl1pPr>
    </p:titleStyle>
    <p:bodyStyle>
      <a:lvl1pPr marL="0" indent="0" algn="l" defTabSz="914400" rtl="0" eaLnBrk="1" latinLnBrk="1" hangingPunct="1">
        <a:spcBef>
          <a:spcPct val="20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다키 L" pitchFamily="2" charset="-127"/>
          <a:ea typeface="다키 L" pitchFamily="2" charset="-127"/>
          <a:cs typeface="+mn-cs"/>
        </a:defRPr>
      </a:lvl1pPr>
      <a:lvl2pPr marL="457200" indent="0" algn="l" defTabSz="914400" rtl="0" eaLnBrk="1" latinLnBrk="1" hangingPunct="1">
        <a:spcBef>
          <a:spcPct val="20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다키 L" pitchFamily="2" charset="-127"/>
          <a:ea typeface="다키 L" pitchFamily="2" charset="-127"/>
          <a:cs typeface="+mn-cs"/>
        </a:defRPr>
      </a:lvl2pPr>
      <a:lvl3pPr marL="914400" indent="0" algn="l" defTabSz="914400" rtl="0" eaLnBrk="1" latinLnBrk="1" hangingPunct="1">
        <a:spcBef>
          <a:spcPct val="20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다키 L" pitchFamily="2" charset="-127"/>
          <a:ea typeface="다키 L" pitchFamily="2" charset="-127"/>
          <a:cs typeface="+mn-cs"/>
        </a:defRPr>
      </a:lvl3pPr>
      <a:lvl4pPr marL="1371600" indent="0" algn="l" defTabSz="914400" rtl="0" eaLnBrk="1" latinLnBrk="1" hangingPunct="1">
        <a:spcBef>
          <a:spcPct val="20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다키 L" pitchFamily="2" charset="-127"/>
          <a:ea typeface="다키 L" pitchFamily="2" charset="-127"/>
          <a:cs typeface="+mn-cs"/>
        </a:defRPr>
      </a:lvl4pPr>
      <a:lvl5pPr marL="1828800" indent="0" algn="l" defTabSz="914400" rtl="0" eaLnBrk="1" latinLnBrk="1" hangingPunct="1">
        <a:spcBef>
          <a:spcPct val="20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다키 L" pitchFamily="2" charset="-127"/>
          <a:ea typeface="다키 L" pitchFamily="2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7"/>
          </p:nvPr>
        </p:nvSpPr>
        <p:spPr/>
        <p:txBody>
          <a:bodyPr anchor="ctr"/>
          <a:lstStyle/>
          <a:p>
            <a:pPr algn="ctr"/>
            <a:r>
              <a:rPr lang="en-US" altLang="ko-KR" sz="4000" dirty="0" err="1">
                <a:latin typeface="+mj-ea"/>
              </a:rPr>
              <a:t>Javascript</a:t>
            </a:r>
            <a:r>
              <a:rPr lang="en-US" altLang="ko-KR" sz="4000" dirty="0">
                <a:latin typeface="+mj-ea"/>
              </a:rPr>
              <a:t> Generator</a:t>
            </a:r>
          </a:p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0"/>
          </p:nvPr>
        </p:nvSpPr>
        <p:spPr>
          <a:xfrm>
            <a:off x="8062914" y="471303"/>
            <a:ext cx="2336798" cy="336780"/>
          </a:xfrm>
        </p:spPr>
        <p:txBody>
          <a:bodyPr/>
          <a:lstStyle/>
          <a:p>
            <a:r>
              <a:rPr lang="ko-KR" altLang="en-US" dirty="0" err="1"/>
              <a:t>비동기와</a:t>
            </a:r>
            <a:r>
              <a:rPr lang="ko-KR" altLang="en-US" dirty="0"/>
              <a:t> 성능 </a:t>
            </a:r>
            <a:r>
              <a:rPr lang="en-US" altLang="ko-KR" dirty="0"/>
              <a:t>:</a:t>
            </a:r>
            <a:r>
              <a:rPr lang="ko-KR" altLang="en-US" dirty="0" err="1"/>
              <a:t>제너레이터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8500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074E74A-2851-41A2-B1AE-7CCB8C8DE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580" y="1057618"/>
            <a:ext cx="5764240" cy="603234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양방향 메시징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err="1"/>
              <a:t>이터레이터</a:t>
            </a:r>
            <a:r>
              <a:rPr lang="ko-KR" altLang="en-US" dirty="0"/>
              <a:t> 관점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0"/>
          </p:nvPr>
        </p:nvSpPr>
        <p:spPr>
          <a:xfrm>
            <a:off x="7938988" y="471303"/>
            <a:ext cx="2460723" cy="336780"/>
          </a:xfrm>
        </p:spPr>
        <p:txBody>
          <a:bodyPr/>
          <a:lstStyle/>
          <a:p>
            <a:r>
              <a:rPr lang="ko-KR" altLang="en-US" dirty="0" err="1"/>
              <a:t>비동기와</a:t>
            </a:r>
            <a:r>
              <a:rPr lang="ko-KR" altLang="en-US" dirty="0"/>
              <a:t> 성능 </a:t>
            </a:r>
            <a:r>
              <a:rPr lang="en-US" altLang="ko-KR" dirty="0"/>
              <a:t>:</a:t>
            </a:r>
            <a:r>
              <a:rPr lang="ko-KR" altLang="en-US" dirty="0" err="1"/>
              <a:t>제너레이터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CFB33C9-442A-4562-9F17-032F2D17A69D}"/>
              </a:ext>
            </a:extLst>
          </p:cNvPr>
          <p:cNvSpPr/>
          <p:nvPr/>
        </p:nvSpPr>
        <p:spPr>
          <a:xfrm>
            <a:off x="3114452" y="4500711"/>
            <a:ext cx="2808312" cy="1741140"/>
          </a:xfrm>
          <a:prstGeom prst="rect">
            <a:avLst/>
          </a:prstGeom>
          <a:noFill/>
          <a:ln w="19050">
            <a:solidFill>
              <a:srgbClr val="8E34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8E34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750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yield </a:t>
            </a:r>
            <a:r>
              <a:rPr lang="ko-KR" altLang="en-US" dirty="0"/>
              <a:t>타입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모든 타입을 반환할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0"/>
          </p:nvPr>
        </p:nvSpPr>
        <p:spPr>
          <a:xfrm>
            <a:off x="7938988" y="471303"/>
            <a:ext cx="2460723" cy="336780"/>
          </a:xfrm>
        </p:spPr>
        <p:txBody>
          <a:bodyPr/>
          <a:lstStyle/>
          <a:p>
            <a:r>
              <a:rPr lang="ko-KR" altLang="en-US" dirty="0" err="1"/>
              <a:t>비동기와</a:t>
            </a:r>
            <a:r>
              <a:rPr lang="ko-KR" altLang="en-US" dirty="0"/>
              <a:t> 성능 </a:t>
            </a:r>
            <a:r>
              <a:rPr lang="en-US" altLang="ko-KR" dirty="0"/>
              <a:t>:</a:t>
            </a:r>
            <a:r>
              <a:rPr lang="ko-KR" altLang="en-US" dirty="0" err="1"/>
              <a:t>제너레이터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1ECA5A3-9EC9-4F27-93DF-509C57639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915" y="966927"/>
            <a:ext cx="7061570" cy="659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311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0"/>
          </p:nvPr>
        </p:nvSpPr>
        <p:spPr>
          <a:xfrm>
            <a:off x="7938988" y="471303"/>
            <a:ext cx="2460723" cy="336780"/>
          </a:xfrm>
        </p:spPr>
        <p:txBody>
          <a:bodyPr/>
          <a:lstStyle/>
          <a:p>
            <a:r>
              <a:rPr lang="ko-KR" altLang="en-US" dirty="0" err="1"/>
              <a:t>비동기와</a:t>
            </a:r>
            <a:r>
              <a:rPr lang="ko-KR" altLang="en-US" dirty="0"/>
              <a:t> 성능 </a:t>
            </a:r>
            <a:r>
              <a:rPr lang="en-US" altLang="ko-KR" dirty="0"/>
              <a:t>:</a:t>
            </a:r>
            <a:r>
              <a:rPr lang="ko-KR" altLang="en-US" dirty="0" err="1"/>
              <a:t>제너레이터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6F31F00-7449-4D5F-AF28-24E3DB4670B0}"/>
              </a:ext>
            </a:extLst>
          </p:cNvPr>
          <p:cNvPicPr>
            <a:picLocks noGrp="1"/>
          </p:cNvPicPr>
          <p:nvPr>
            <p:ph idx="17"/>
          </p:nvPr>
        </p:nvPicPr>
        <p:blipFill>
          <a:blip r:embed="rId2"/>
          <a:stretch>
            <a:fillRect/>
          </a:stretch>
        </p:blipFill>
        <p:spPr>
          <a:xfrm>
            <a:off x="3247231" y="2409031"/>
            <a:ext cx="4680000" cy="3600000"/>
          </a:xfrm>
        </p:spPr>
      </p:pic>
    </p:spTree>
    <p:extLst>
      <p:ext uri="{BB962C8B-B14F-4D97-AF65-F5344CB8AC3E}">
        <p14:creationId xmlns:p14="http://schemas.microsoft.com/office/powerpoint/2010/main" val="2458159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이터레이터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생산자로부터 일련의 값들을 받아 하나씩 거치기 위한 인터페이스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0"/>
          </p:nvPr>
        </p:nvSpPr>
        <p:spPr>
          <a:xfrm>
            <a:off x="7938988" y="471303"/>
            <a:ext cx="2460723" cy="336780"/>
          </a:xfrm>
        </p:spPr>
        <p:txBody>
          <a:bodyPr/>
          <a:lstStyle/>
          <a:p>
            <a:r>
              <a:rPr lang="ko-KR" altLang="en-US" dirty="0" err="1"/>
              <a:t>비동기와</a:t>
            </a:r>
            <a:r>
              <a:rPr lang="ko-KR" altLang="en-US" dirty="0"/>
              <a:t> 성능 </a:t>
            </a:r>
            <a:r>
              <a:rPr lang="en-US" altLang="ko-KR" dirty="0"/>
              <a:t>:</a:t>
            </a:r>
            <a:r>
              <a:rPr lang="ko-KR" altLang="en-US" dirty="0" err="1"/>
              <a:t>제너레이터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FA440BB-42EC-4650-9DBD-EC857A3DFDFC}"/>
              </a:ext>
            </a:extLst>
          </p:cNvPr>
          <p:cNvPicPr>
            <a:picLocks noGrp="1" noChangeAspect="1"/>
          </p:cNvPicPr>
          <p:nvPr>
            <p:ph idx="17"/>
          </p:nvPr>
        </p:nvPicPr>
        <p:blipFill>
          <a:blip r:embed="rId2"/>
          <a:stretch>
            <a:fillRect/>
          </a:stretch>
        </p:blipFill>
        <p:spPr>
          <a:xfrm>
            <a:off x="2129010" y="778086"/>
            <a:ext cx="6389344" cy="6843292"/>
          </a:xfrm>
        </p:spPr>
      </p:pic>
    </p:spTree>
    <p:extLst>
      <p:ext uri="{BB962C8B-B14F-4D97-AF65-F5344CB8AC3E}">
        <p14:creationId xmlns:p14="http://schemas.microsoft.com/office/powerpoint/2010/main" val="588399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이터레이터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ES6</a:t>
            </a:r>
            <a:r>
              <a:rPr lang="ko-KR" altLang="en-US" dirty="0"/>
              <a:t>는 </a:t>
            </a:r>
            <a:r>
              <a:rPr lang="en-US" altLang="ko-KR" dirty="0"/>
              <a:t>for ~ of </a:t>
            </a:r>
            <a:r>
              <a:rPr lang="ko-KR" altLang="en-US" dirty="0"/>
              <a:t>루프를 지원하여 표준 </a:t>
            </a:r>
            <a:r>
              <a:rPr lang="ko-KR" altLang="en-US" dirty="0" err="1"/>
              <a:t>이터레이터를</a:t>
            </a:r>
            <a:r>
              <a:rPr lang="ko-KR" altLang="en-US" dirty="0"/>
              <a:t> 루프 형태로 사용 가능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0"/>
          </p:nvPr>
        </p:nvSpPr>
        <p:spPr>
          <a:xfrm>
            <a:off x="7938988" y="471303"/>
            <a:ext cx="2460723" cy="336780"/>
          </a:xfrm>
        </p:spPr>
        <p:txBody>
          <a:bodyPr/>
          <a:lstStyle/>
          <a:p>
            <a:r>
              <a:rPr lang="ko-KR" altLang="en-US" dirty="0" err="1"/>
              <a:t>비동기와</a:t>
            </a:r>
            <a:r>
              <a:rPr lang="ko-KR" altLang="en-US" dirty="0"/>
              <a:t> 성능 </a:t>
            </a:r>
            <a:r>
              <a:rPr lang="en-US" altLang="ko-KR" dirty="0"/>
              <a:t>:</a:t>
            </a:r>
            <a:r>
              <a:rPr lang="ko-KR" altLang="en-US" dirty="0" err="1"/>
              <a:t>제너레이터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D33FFEC3-3F65-460A-B057-15ADECAA0AF5}"/>
              </a:ext>
            </a:extLst>
          </p:cNvPr>
          <p:cNvPicPr>
            <a:picLocks noGrp="1" noChangeAspect="1"/>
          </p:cNvPicPr>
          <p:nvPr>
            <p:ph idx="17"/>
          </p:nvPr>
        </p:nvPicPr>
        <p:blipFill>
          <a:blip r:embed="rId2"/>
          <a:stretch>
            <a:fillRect/>
          </a:stretch>
        </p:blipFill>
        <p:spPr>
          <a:xfrm>
            <a:off x="2886250" y="1985919"/>
            <a:ext cx="4874862" cy="4427626"/>
          </a:xfrm>
        </p:spPr>
      </p:pic>
    </p:spTree>
    <p:extLst>
      <p:ext uri="{BB962C8B-B14F-4D97-AF65-F5344CB8AC3E}">
        <p14:creationId xmlns:p14="http://schemas.microsoft.com/office/powerpoint/2010/main" val="1279933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이터러블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순회 가능한 </a:t>
            </a:r>
            <a:r>
              <a:rPr lang="ko-KR" altLang="en-US" dirty="0" err="1"/>
              <a:t>이터레이터를</a:t>
            </a:r>
            <a:r>
              <a:rPr lang="ko-KR" altLang="en-US" dirty="0"/>
              <a:t> 포괄한 객체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0"/>
          </p:nvPr>
        </p:nvSpPr>
        <p:spPr>
          <a:xfrm>
            <a:off x="7938988" y="471303"/>
            <a:ext cx="2460723" cy="336780"/>
          </a:xfrm>
        </p:spPr>
        <p:txBody>
          <a:bodyPr/>
          <a:lstStyle/>
          <a:p>
            <a:r>
              <a:rPr lang="ko-KR" altLang="en-US" dirty="0" err="1"/>
              <a:t>비동기와</a:t>
            </a:r>
            <a:r>
              <a:rPr lang="ko-KR" altLang="en-US" dirty="0"/>
              <a:t> 성능 </a:t>
            </a:r>
            <a:r>
              <a:rPr lang="en-US" altLang="ko-KR" dirty="0"/>
              <a:t>:</a:t>
            </a:r>
            <a:r>
              <a:rPr lang="ko-KR" altLang="en-US" dirty="0" err="1"/>
              <a:t>제너레이터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64CE138-6819-4B82-93DF-30ACB21D08EB}"/>
              </a:ext>
            </a:extLst>
          </p:cNvPr>
          <p:cNvPicPr>
            <a:picLocks noGrp="1" noChangeAspect="1"/>
          </p:cNvPicPr>
          <p:nvPr>
            <p:ph idx="17"/>
          </p:nvPr>
        </p:nvPicPr>
        <p:blipFill>
          <a:blip r:embed="rId3"/>
          <a:stretch>
            <a:fillRect/>
          </a:stretch>
        </p:blipFill>
        <p:spPr>
          <a:xfrm>
            <a:off x="2744717" y="2449283"/>
            <a:ext cx="5158606" cy="4501277"/>
          </a:xfrm>
        </p:spPr>
      </p:pic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86D75D89-A077-4E9E-94E8-92D249DD962A}"/>
              </a:ext>
            </a:extLst>
          </p:cNvPr>
          <p:cNvSpPr txBox="1">
            <a:spLocks/>
          </p:cNvSpPr>
          <p:nvPr/>
        </p:nvSpPr>
        <p:spPr>
          <a:xfrm>
            <a:off x="248330" y="1435100"/>
            <a:ext cx="10151381" cy="5529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95000"/>
                  </a:schemeClr>
                </a:solidFill>
                <a:latin typeface="다키 M" pitchFamily="2" charset="-127"/>
                <a:ea typeface="다키 M" pitchFamily="2" charset="-127"/>
                <a:cs typeface="+mn-cs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다키 L" pitchFamily="2" charset="-127"/>
                <a:ea typeface="다키 L" pitchFamily="2" charset="-127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다키 L" pitchFamily="2" charset="-127"/>
                <a:ea typeface="다키 L" pitchFamily="2" charset="-127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다키 L" pitchFamily="2" charset="-127"/>
                <a:ea typeface="다키 L" pitchFamily="2" charset="-127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다키 L" pitchFamily="2" charset="-127"/>
                <a:ea typeface="다키 L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/>
              <a:t>ES6</a:t>
            </a:r>
            <a:r>
              <a:rPr lang="ko-KR" altLang="en-US" sz="1800" dirty="0"/>
              <a:t>부터 내장 자료 구조 대부분 기본 </a:t>
            </a:r>
            <a:r>
              <a:rPr lang="ko-KR" altLang="en-US" sz="1800" dirty="0" err="1"/>
              <a:t>이터레이터</a:t>
            </a:r>
            <a:r>
              <a:rPr lang="ko-KR" altLang="en-US" sz="1800" dirty="0"/>
              <a:t> 장착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254336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0"/>
          </p:nvPr>
        </p:nvSpPr>
        <p:spPr>
          <a:xfrm>
            <a:off x="7938988" y="471303"/>
            <a:ext cx="2460723" cy="336780"/>
          </a:xfrm>
        </p:spPr>
        <p:txBody>
          <a:bodyPr/>
          <a:lstStyle/>
          <a:p>
            <a:r>
              <a:rPr lang="ko-KR" altLang="en-US" dirty="0" err="1"/>
              <a:t>비동기와</a:t>
            </a:r>
            <a:r>
              <a:rPr lang="ko-KR" altLang="en-US" dirty="0"/>
              <a:t> 성능 </a:t>
            </a:r>
            <a:r>
              <a:rPr lang="en-US" altLang="ko-KR" dirty="0"/>
              <a:t>:</a:t>
            </a:r>
            <a:r>
              <a:rPr lang="ko-KR" altLang="en-US" dirty="0" err="1"/>
              <a:t>제너레이터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38B05A7-DF75-4004-B8FC-E0C6A49EC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629" y="2844527"/>
            <a:ext cx="7394142" cy="246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43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7"/>
          </p:nvPr>
        </p:nvSpPr>
        <p:spPr/>
        <p:txBody>
          <a:bodyPr anchor="ctr"/>
          <a:lstStyle/>
          <a:p>
            <a:pPr algn="ctr"/>
            <a:r>
              <a:rPr lang="ko-KR" altLang="en-US" sz="4000" dirty="0" err="1">
                <a:latin typeface="+mj-ea"/>
              </a:rPr>
              <a:t>제너레이터는</a:t>
            </a:r>
            <a:r>
              <a:rPr lang="ko-KR" altLang="en-US" sz="4000" dirty="0">
                <a:latin typeface="+mj-ea"/>
              </a:rPr>
              <a:t> 추상화된 </a:t>
            </a:r>
            <a:r>
              <a:rPr lang="ko-KR" altLang="en-US" sz="4000" dirty="0" err="1">
                <a:solidFill>
                  <a:schemeClr val="accent1"/>
                </a:solidFill>
                <a:latin typeface="+mj-ea"/>
              </a:rPr>
              <a:t>이터레이터</a:t>
            </a:r>
            <a:endParaRPr lang="en-US" altLang="ko-KR" sz="4000" dirty="0">
              <a:solidFill>
                <a:schemeClr val="accent1"/>
              </a:solidFill>
              <a:latin typeface="+mj-ea"/>
            </a:endParaRPr>
          </a:p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0"/>
          </p:nvPr>
        </p:nvSpPr>
        <p:spPr>
          <a:xfrm>
            <a:off x="8062914" y="471303"/>
            <a:ext cx="2336798" cy="336780"/>
          </a:xfrm>
        </p:spPr>
        <p:txBody>
          <a:bodyPr/>
          <a:lstStyle/>
          <a:p>
            <a:r>
              <a:rPr lang="ko-KR" altLang="en-US" dirty="0" err="1"/>
              <a:t>비동기와</a:t>
            </a:r>
            <a:r>
              <a:rPr lang="ko-KR" altLang="en-US" dirty="0"/>
              <a:t> 성능 </a:t>
            </a:r>
            <a:r>
              <a:rPr lang="en-US" altLang="ko-KR" dirty="0"/>
              <a:t>:</a:t>
            </a:r>
            <a:r>
              <a:rPr lang="ko-KR" altLang="en-US" dirty="0" err="1"/>
              <a:t>제너레이터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1192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0"/>
          </p:nvPr>
        </p:nvSpPr>
        <p:spPr>
          <a:xfrm>
            <a:off x="7938988" y="471303"/>
            <a:ext cx="2460723" cy="336780"/>
          </a:xfrm>
        </p:spPr>
        <p:txBody>
          <a:bodyPr/>
          <a:lstStyle/>
          <a:p>
            <a:r>
              <a:rPr lang="ko-KR" altLang="en-US" dirty="0" err="1"/>
              <a:t>비동기와</a:t>
            </a:r>
            <a:r>
              <a:rPr lang="ko-KR" altLang="en-US" dirty="0"/>
              <a:t> 성능 </a:t>
            </a:r>
            <a:r>
              <a:rPr lang="en-US" altLang="ko-KR" dirty="0"/>
              <a:t>:</a:t>
            </a:r>
            <a:r>
              <a:rPr lang="ko-KR" altLang="en-US" dirty="0" err="1"/>
              <a:t>제너레이터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2A6A8D46-0C0A-4FE3-B1F1-91B722E849F0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248330" y="1435100"/>
            <a:ext cx="10151381" cy="5529325"/>
          </a:xfrm>
        </p:spPr>
        <p:txBody>
          <a:bodyPr anchor="ctr"/>
          <a:lstStyle/>
          <a:p>
            <a:pPr algn="ctr"/>
            <a:r>
              <a:rPr lang="ko-KR" altLang="en-US" sz="4000" dirty="0" err="1">
                <a:latin typeface="+mj-ea"/>
              </a:rPr>
              <a:t>제너레이터와</a:t>
            </a:r>
            <a:r>
              <a:rPr lang="ko-KR" altLang="en-US" sz="4000" dirty="0">
                <a:latin typeface="+mj-ea"/>
              </a:rPr>
              <a:t> </a:t>
            </a:r>
            <a:r>
              <a:rPr lang="ko-KR" altLang="en-US" sz="4000" dirty="0" err="1">
                <a:latin typeface="+mj-ea"/>
              </a:rPr>
              <a:t>콜백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7479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작동하지 않는 코드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0"/>
          </p:nvPr>
        </p:nvSpPr>
        <p:spPr>
          <a:xfrm>
            <a:off x="7938988" y="471303"/>
            <a:ext cx="2460723" cy="336780"/>
          </a:xfrm>
        </p:spPr>
        <p:txBody>
          <a:bodyPr/>
          <a:lstStyle/>
          <a:p>
            <a:r>
              <a:rPr lang="ko-KR" altLang="en-US" dirty="0" err="1"/>
              <a:t>비동기와</a:t>
            </a:r>
            <a:r>
              <a:rPr lang="ko-KR" altLang="en-US" dirty="0"/>
              <a:t> 성능 </a:t>
            </a:r>
            <a:r>
              <a:rPr lang="en-US" altLang="ko-KR" dirty="0"/>
              <a:t>:</a:t>
            </a:r>
            <a:r>
              <a:rPr lang="ko-KR" altLang="en-US" dirty="0" err="1"/>
              <a:t>제너레이터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2A9BB90-5762-4C95-8AA1-0F5EAF229D81}"/>
              </a:ext>
            </a:extLst>
          </p:cNvPr>
          <p:cNvPicPr>
            <a:picLocks noGrp="1" noChangeAspect="1"/>
          </p:cNvPicPr>
          <p:nvPr>
            <p:ph idx="17"/>
          </p:nvPr>
        </p:nvPicPr>
        <p:blipFill>
          <a:blip r:embed="rId2"/>
          <a:stretch>
            <a:fillRect/>
          </a:stretch>
        </p:blipFill>
        <p:spPr>
          <a:xfrm>
            <a:off x="2492350" y="2611423"/>
            <a:ext cx="5662662" cy="3176616"/>
          </a:xfrm>
        </p:spPr>
      </p:pic>
    </p:spTree>
    <p:extLst>
      <p:ext uri="{BB962C8B-B14F-4D97-AF65-F5344CB8AC3E}">
        <p14:creationId xmlns:p14="http://schemas.microsoft.com/office/powerpoint/2010/main" val="437046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7"/>
          </p:nvPr>
        </p:nvSpPr>
        <p:spPr/>
        <p:txBody>
          <a:bodyPr anchor="ctr">
            <a:norm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400" dirty="0"/>
              <a:t>자바스크립트의 </a:t>
            </a:r>
            <a:r>
              <a:rPr lang="en-US" altLang="ko-KR" sz="2400" dirty="0">
                <a:solidFill>
                  <a:schemeClr val="accent1"/>
                </a:solidFill>
              </a:rPr>
              <a:t>‘</a:t>
            </a:r>
            <a:r>
              <a:rPr lang="ko-KR" altLang="en-US" sz="2400" dirty="0" err="1">
                <a:solidFill>
                  <a:schemeClr val="accent1"/>
                </a:solidFill>
              </a:rPr>
              <a:t>비동기성</a:t>
            </a:r>
            <a:r>
              <a:rPr lang="en-US" altLang="ko-KR" sz="2400" dirty="0">
                <a:solidFill>
                  <a:schemeClr val="accent1"/>
                </a:solidFill>
              </a:rPr>
              <a:t>‘</a:t>
            </a:r>
          </a:p>
          <a:p>
            <a:pPr algn="ctr">
              <a:lnSpc>
                <a:spcPct val="200000"/>
              </a:lnSpc>
            </a:pPr>
            <a:r>
              <a:rPr lang="ko-KR" altLang="en-US" sz="2400" dirty="0" err="1"/>
              <a:t>비동기성의</a:t>
            </a:r>
            <a:r>
              <a:rPr lang="ko-KR" altLang="en-US" sz="2400" dirty="0"/>
              <a:t> 기본 단위 </a:t>
            </a:r>
            <a:r>
              <a:rPr lang="en-US" altLang="ko-KR" sz="2400" dirty="0">
                <a:solidFill>
                  <a:schemeClr val="accent1"/>
                </a:solidFill>
              </a:rPr>
              <a:t>‘</a:t>
            </a:r>
            <a:r>
              <a:rPr lang="ko-KR" altLang="en-US" sz="2400" dirty="0" err="1">
                <a:solidFill>
                  <a:schemeClr val="accent1"/>
                </a:solidFill>
              </a:rPr>
              <a:t>콜백</a:t>
            </a:r>
            <a:r>
              <a:rPr lang="en-US" altLang="ko-KR" sz="2400" dirty="0">
                <a:solidFill>
                  <a:schemeClr val="accent1"/>
                </a:solidFill>
              </a:rPr>
              <a:t>’</a:t>
            </a:r>
          </a:p>
          <a:p>
            <a:pPr algn="ctr">
              <a:lnSpc>
                <a:spcPct val="200000"/>
              </a:lnSpc>
            </a:pPr>
            <a:r>
              <a:rPr lang="ko-KR" altLang="en-US" sz="2400" dirty="0"/>
              <a:t>제어의 역전을 해결한 </a:t>
            </a:r>
            <a:r>
              <a:rPr lang="en-US" altLang="ko-KR" sz="2400" dirty="0">
                <a:solidFill>
                  <a:schemeClr val="accent1"/>
                </a:solidFill>
              </a:rPr>
              <a:t>‘</a:t>
            </a:r>
            <a:r>
              <a:rPr lang="ko-KR" altLang="en-US" sz="2400" dirty="0">
                <a:solidFill>
                  <a:schemeClr val="accent1"/>
                </a:solidFill>
              </a:rPr>
              <a:t>프로미스</a:t>
            </a:r>
            <a:r>
              <a:rPr lang="en-US" altLang="ko-KR" sz="2400" dirty="0">
                <a:solidFill>
                  <a:schemeClr val="accent1"/>
                </a:solidFill>
              </a:rPr>
              <a:t>’</a:t>
            </a:r>
            <a:endParaRPr lang="ko-KR" altLang="en-US" sz="2400" dirty="0">
              <a:solidFill>
                <a:schemeClr val="accent1"/>
              </a:solidFill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0"/>
          </p:nvPr>
        </p:nvSpPr>
        <p:spPr>
          <a:xfrm>
            <a:off x="7938988" y="471303"/>
            <a:ext cx="2460723" cy="336780"/>
          </a:xfrm>
        </p:spPr>
        <p:txBody>
          <a:bodyPr/>
          <a:lstStyle/>
          <a:p>
            <a:r>
              <a:rPr lang="ko-KR" altLang="en-US" dirty="0" err="1"/>
              <a:t>비동기와</a:t>
            </a:r>
            <a:r>
              <a:rPr lang="ko-KR" altLang="en-US" dirty="0"/>
              <a:t> 성능 </a:t>
            </a:r>
            <a:r>
              <a:rPr lang="en-US" altLang="ko-KR" dirty="0"/>
              <a:t>:</a:t>
            </a:r>
            <a:r>
              <a:rPr lang="ko-KR" altLang="en-US" dirty="0" err="1"/>
              <a:t>제너레이터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3601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작동하는 코드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0"/>
          </p:nvPr>
        </p:nvSpPr>
        <p:spPr>
          <a:xfrm>
            <a:off x="7938988" y="471303"/>
            <a:ext cx="2460723" cy="336780"/>
          </a:xfrm>
        </p:spPr>
        <p:txBody>
          <a:bodyPr/>
          <a:lstStyle/>
          <a:p>
            <a:r>
              <a:rPr lang="ko-KR" altLang="en-US" dirty="0" err="1"/>
              <a:t>비동기와</a:t>
            </a:r>
            <a:r>
              <a:rPr lang="ko-KR" altLang="en-US" dirty="0"/>
              <a:t> 성능 </a:t>
            </a:r>
            <a:r>
              <a:rPr lang="en-US" altLang="ko-KR" dirty="0"/>
              <a:t>:</a:t>
            </a:r>
            <a:r>
              <a:rPr lang="ko-KR" altLang="en-US" dirty="0" err="1"/>
              <a:t>제너레이터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FD741E71-7C09-49FC-BE44-2BDB9183B0E1}"/>
              </a:ext>
            </a:extLst>
          </p:cNvPr>
          <p:cNvPicPr>
            <a:picLocks noGrp="1" noChangeAspect="1"/>
          </p:cNvPicPr>
          <p:nvPr>
            <p:ph idx="17"/>
          </p:nvPr>
        </p:nvPicPr>
        <p:blipFill>
          <a:blip r:embed="rId3"/>
          <a:stretch>
            <a:fillRect/>
          </a:stretch>
        </p:blipFill>
        <p:spPr>
          <a:xfrm>
            <a:off x="5208786" y="972319"/>
            <a:ext cx="5230614" cy="6837160"/>
          </a:xfrm>
        </p:spPr>
      </p:pic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6D60B8EF-F88B-4271-945A-C3D5877B3B44}"/>
              </a:ext>
            </a:extLst>
          </p:cNvPr>
          <p:cNvSpPr txBox="1">
            <a:spLocks/>
          </p:cNvSpPr>
          <p:nvPr/>
        </p:nvSpPr>
        <p:spPr>
          <a:xfrm>
            <a:off x="248330" y="1435100"/>
            <a:ext cx="10151381" cy="5529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95000"/>
                  </a:schemeClr>
                </a:solidFill>
                <a:latin typeface="다키 M" pitchFamily="2" charset="-127"/>
                <a:ea typeface="다키 M" pitchFamily="2" charset="-127"/>
                <a:cs typeface="+mn-cs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다키 L" pitchFamily="2" charset="-127"/>
                <a:ea typeface="다키 L" pitchFamily="2" charset="-127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다키 L" pitchFamily="2" charset="-127"/>
                <a:ea typeface="다키 L" pitchFamily="2" charset="-127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다키 L" pitchFamily="2" charset="-127"/>
                <a:ea typeface="다키 L" pitchFamily="2" charset="-127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다키 L" pitchFamily="2" charset="-127"/>
                <a:ea typeface="다키 L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 err="1"/>
              <a:t>콜백의</a:t>
            </a:r>
            <a:r>
              <a:rPr lang="ko-KR" altLang="en-US" sz="1800" dirty="0"/>
              <a:t> 단점을 한 번에 보완한 솔루션</a:t>
            </a:r>
            <a:endParaRPr lang="en-US" altLang="ko-KR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비동기성을 하나의 구현 상세로 추상화</a:t>
            </a:r>
            <a:endParaRPr lang="en-US" altLang="ko-KR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동기</a:t>
            </a:r>
            <a:r>
              <a:rPr lang="en-US" altLang="ko-KR" sz="1800" dirty="0"/>
              <a:t>/</a:t>
            </a:r>
            <a:r>
              <a:rPr lang="ko-KR" altLang="en-US" sz="1800" dirty="0"/>
              <a:t>순차적으로 추론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9546D8-FFF5-4215-B373-3DC80AB39BD8}"/>
              </a:ext>
            </a:extLst>
          </p:cNvPr>
          <p:cNvSpPr/>
          <p:nvPr/>
        </p:nvSpPr>
        <p:spPr>
          <a:xfrm>
            <a:off x="6676215" y="4611356"/>
            <a:ext cx="3096344" cy="576064"/>
          </a:xfrm>
          <a:prstGeom prst="rect">
            <a:avLst/>
          </a:prstGeom>
          <a:noFill/>
          <a:ln>
            <a:solidFill>
              <a:srgbClr val="8E34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441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0"/>
          </p:nvPr>
        </p:nvSpPr>
        <p:spPr>
          <a:xfrm>
            <a:off x="7938988" y="471303"/>
            <a:ext cx="2460723" cy="336780"/>
          </a:xfrm>
        </p:spPr>
        <p:txBody>
          <a:bodyPr/>
          <a:lstStyle/>
          <a:p>
            <a:r>
              <a:rPr lang="ko-KR" altLang="en-US" dirty="0" err="1"/>
              <a:t>비동기와</a:t>
            </a:r>
            <a:r>
              <a:rPr lang="ko-KR" altLang="en-US" dirty="0"/>
              <a:t> 성능 </a:t>
            </a:r>
            <a:r>
              <a:rPr lang="en-US" altLang="ko-KR" dirty="0"/>
              <a:t>:</a:t>
            </a:r>
            <a:r>
              <a:rPr lang="ko-KR" altLang="en-US" dirty="0" err="1"/>
              <a:t>제너레이터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2A6A8D46-0C0A-4FE3-B1F1-91B722E849F0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248330" y="1435100"/>
            <a:ext cx="10151381" cy="5529325"/>
          </a:xfrm>
        </p:spPr>
        <p:txBody>
          <a:bodyPr anchor="ctr"/>
          <a:lstStyle/>
          <a:p>
            <a:pPr algn="ctr"/>
            <a:r>
              <a:rPr lang="ko-KR" altLang="en-US" sz="4000" dirty="0" err="1">
                <a:latin typeface="+mj-ea"/>
              </a:rPr>
              <a:t>제너레이터와</a:t>
            </a:r>
            <a:r>
              <a:rPr lang="ko-KR" altLang="en-US" sz="4000" dirty="0">
                <a:latin typeface="+mj-ea"/>
              </a:rPr>
              <a:t> 프로미스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3350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프로미스식</a:t>
            </a:r>
            <a:r>
              <a:rPr lang="ko-KR" altLang="en-US" dirty="0"/>
              <a:t> </a:t>
            </a:r>
            <a:r>
              <a:rPr lang="en-US" altLang="ko-KR" dirty="0"/>
              <a:t>ajax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0"/>
          </p:nvPr>
        </p:nvSpPr>
        <p:spPr>
          <a:xfrm>
            <a:off x="7938988" y="471303"/>
            <a:ext cx="2460723" cy="336780"/>
          </a:xfrm>
        </p:spPr>
        <p:txBody>
          <a:bodyPr/>
          <a:lstStyle/>
          <a:p>
            <a:r>
              <a:rPr lang="ko-KR" altLang="en-US" dirty="0" err="1"/>
              <a:t>비동기와</a:t>
            </a:r>
            <a:r>
              <a:rPr lang="ko-KR" altLang="en-US" dirty="0"/>
              <a:t> 성능 </a:t>
            </a:r>
            <a:r>
              <a:rPr lang="en-US" altLang="ko-KR" dirty="0"/>
              <a:t>:</a:t>
            </a:r>
            <a:r>
              <a:rPr lang="ko-KR" altLang="en-US" dirty="0" err="1"/>
              <a:t>제너레이터</a:t>
            </a:r>
            <a:endParaRPr lang="ko-KR" altLang="en-US" dirty="0"/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6D60B8EF-F88B-4271-945A-C3D5877B3B44}"/>
              </a:ext>
            </a:extLst>
          </p:cNvPr>
          <p:cNvSpPr txBox="1">
            <a:spLocks/>
          </p:cNvSpPr>
          <p:nvPr/>
        </p:nvSpPr>
        <p:spPr>
          <a:xfrm>
            <a:off x="248330" y="1435100"/>
            <a:ext cx="10151381" cy="5529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95000"/>
                  </a:schemeClr>
                </a:solidFill>
                <a:latin typeface="다키 M" pitchFamily="2" charset="-127"/>
                <a:ea typeface="다키 M" pitchFamily="2" charset="-127"/>
                <a:cs typeface="+mn-cs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다키 L" pitchFamily="2" charset="-127"/>
                <a:ea typeface="다키 L" pitchFamily="2" charset="-127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다키 L" pitchFamily="2" charset="-127"/>
                <a:ea typeface="다키 L" pitchFamily="2" charset="-127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다키 L" pitchFamily="2" charset="-127"/>
                <a:ea typeface="다키 L" pitchFamily="2" charset="-127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다키 L" pitchFamily="2" charset="-127"/>
                <a:ea typeface="다키 L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8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33DE6A-7CD3-4454-8487-7D909B562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443" y="1465407"/>
            <a:ext cx="4608514" cy="621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704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프로미스식</a:t>
            </a:r>
            <a:r>
              <a:rPr lang="ko-KR" altLang="en-US" dirty="0"/>
              <a:t> </a:t>
            </a:r>
            <a:r>
              <a:rPr lang="en-US" altLang="ko-KR" dirty="0"/>
              <a:t>ajax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ko-KR" altLang="en-US" dirty="0" err="1"/>
              <a:t>제너레이터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0"/>
          </p:nvPr>
        </p:nvSpPr>
        <p:spPr>
          <a:xfrm>
            <a:off x="7938988" y="471303"/>
            <a:ext cx="2460723" cy="336780"/>
          </a:xfrm>
        </p:spPr>
        <p:txBody>
          <a:bodyPr/>
          <a:lstStyle/>
          <a:p>
            <a:r>
              <a:rPr lang="ko-KR" altLang="en-US" dirty="0" err="1"/>
              <a:t>비동기와</a:t>
            </a:r>
            <a:r>
              <a:rPr lang="ko-KR" altLang="en-US" dirty="0"/>
              <a:t> 성능 </a:t>
            </a:r>
            <a:r>
              <a:rPr lang="en-US" altLang="ko-KR" dirty="0"/>
              <a:t>:</a:t>
            </a:r>
            <a:r>
              <a:rPr lang="ko-KR" altLang="en-US" dirty="0" err="1"/>
              <a:t>제너레이터</a:t>
            </a:r>
            <a:endParaRPr lang="ko-KR" altLang="en-US" dirty="0"/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6D60B8EF-F88B-4271-945A-C3D5877B3B44}"/>
              </a:ext>
            </a:extLst>
          </p:cNvPr>
          <p:cNvSpPr txBox="1">
            <a:spLocks/>
          </p:cNvSpPr>
          <p:nvPr/>
        </p:nvSpPr>
        <p:spPr>
          <a:xfrm>
            <a:off x="248330" y="1435100"/>
            <a:ext cx="10151381" cy="5529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95000"/>
                  </a:schemeClr>
                </a:solidFill>
                <a:latin typeface="다키 M" pitchFamily="2" charset="-127"/>
                <a:ea typeface="다키 M" pitchFamily="2" charset="-127"/>
                <a:cs typeface="+mn-cs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다키 L" pitchFamily="2" charset="-127"/>
                <a:ea typeface="다키 L" pitchFamily="2" charset="-127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다키 L" pitchFamily="2" charset="-127"/>
                <a:ea typeface="다키 L" pitchFamily="2" charset="-127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다키 L" pitchFamily="2" charset="-127"/>
                <a:ea typeface="다키 L" pitchFamily="2" charset="-127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다키 L" pitchFamily="2" charset="-127"/>
                <a:ea typeface="다키 L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C7F158-79CF-4662-8D74-864425395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379" y="1548383"/>
            <a:ext cx="5760642" cy="580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03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제너레이터</a:t>
            </a:r>
            <a:r>
              <a:rPr lang="ko-KR" altLang="en-US" dirty="0"/>
              <a:t> 유틸리티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0"/>
          </p:nvPr>
        </p:nvSpPr>
        <p:spPr>
          <a:xfrm>
            <a:off x="7938988" y="471303"/>
            <a:ext cx="2460723" cy="336780"/>
          </a:xfrm>
        </p:spPr>
        <p:txBody>
          <a:bodyPr/>
          <a:lstStyle/>
          <a:p>
            <a:r>
              <a:rPr lang="ko-KR" altLang="en-US" dirty="0" err="1"/>
              <a:t>비동기와</a:t>
            </a:r>
            <a:r>
              <a:rPr lang="ko-KR" altLang="en-US" dirty="0"/>
              <a:t> 성능 </a:t>
            </a:r>
            <a:r>
              <a:rPr lang="en-US" altLang="ko-KR" dirty="0"/>
              <a:t>:</a:t>
            </a:r>
            <a:r>
              <a:rPr lang="ko-KR" altLang="en-US" dirty="0" err="1"/>
              <a:t>제너레이터</a:t>
            </a:r>
            <a:endParaRPr lang="ko-KR" altLang="en-US" dirty="0"/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6D60B8EF-F88B-4271-945A-C3D5877B3B44}"/>
              </a:ext>
            </a:extLst>
          </p:cNvPr>
          <p:cNvSpPr txBox="1">
            <a:spLocks/>
          </p:cNvSpPr>
          <p:nvPr/>
        </p:nvSpPr>
        <p:spPr>
          <a:xfrm>
            <a:off x="248330" y="1435100"/>
            <a:ext cx="10151381" cy="5529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95000"/>
                  </a:schemeClr>
                </a:solidFill>
                <a:latin typeface="다키 M" pitchFamily="2" charset="-127"/>
                <a:ea typeface="다키 M" pitchFamily="2" charset="-127"/>
                <a:cs typeface="+mn-cs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다키 L" pitchFamily="2" charset="-127"/>
                <a:ea typeface="다키 L" pitchFamily="2" charset="-127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다키 L" pitchFamily="2" charset="-127"/>
                <a:ea typeface="다키 L" pitchFamily="2" charset="-127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다키 L" pitchFamily="2" charset="-127"/>
                <a:ea typeface="다키 L" pitchFamily="2" charset="-127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다키 L" pitchFamily="2" charset="-127"/>
                <a:ea typeface="다키 L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800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1F6F8375-11DB-4DDE-955B-952FA20C3343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00730" y="1587500"/>
            <a:ext cx="10151381" cy="5529325"/>
          </a:xfrm>
        </p:spPr>
        <p:txBody>
          <a:bodyPr anchor="ctr"/>
          <a:lstStyle/>
          <a:p>
            <a:pPr algn="ctr"/>
            <a:r>
              <a:rPr lang="en-US" altLang="ko-KR" sz="4000" dirty="0">
                <a:latin typeface="+mj-ea"/>
              </a:rPr>
              <a:t>323p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8397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성능 최적화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0"/>
          </p:nvPr>
        </p:nvSpPr>
        <p:spPr>
          <a:xfrm>
            <a:off x="7938988" y="471303"/>
            <a:ext cx="2460723" cy="336780"/>
          </a:xfrm>
        </p:spPr>
        <p:txBody>
          <a:bodyPr/>
          <a:lstStyle/>
          <a:p>
            <a:r>
              <a:rPr lang="ko-KR" altLang="en-US" dirty="0" err="1"/>
              <a:t>비동기와</a:t>
            </a:r>
            <a:r>
              <a:rPr lang="ko-KR" altLang="en-US" dirty="0"/>
              <a:t> 성능 </a:t>
            </a:r>
            <a:r>
              <a:rPr lang="en-US" altLang="ko-KR" dirty="0"/>
              <a:t>:</a:t>
            </a:r>
            <a:r>
              <a:rPr lang="ko-KR" altLang="en-US" dirty="0" err="1"/>
              <a:t>제너레이터</a:t>
            </a:r>
            <a:endParaRPr lang="ko-KR" altLang="en-US" dirty="0"/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6D60B8EF-F88B-4271-945A-C3D5877B3B44}"/>
              </a:ext>
            </a:extLst>
          </p:cNvPr>
          <p:cNvSpPr txBox="1">
            <a:spLocks/>
          </p:cNvSpPr>
          <p:nvPr/>
        </p:nvSpPr>
        <p:spPr>
          <a:xfrm>
            <a:off x="248330" y="1435100"/>
            <a:ext cx="10151381" cy="5529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95000"/>
                  </a:schemeClr>
                </a:solidFill>
                <a:latin typeface="다키 M" pitchFamily="2" charset="-127"/>
                <a:ea typeface="다키 M" pitchFamily="2" charset="-127"/>
                <a:cs typeface="+mn-cs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다키 L" pitchFamily="2" charset="-127"/>
                <a:ea typeface="다키 L" pitchFamily="2" charset="-127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다키 L" pitchFamily="2" charset="-127"/>
                <a:ea typeface="다키 L" pitchFamily="2" charset="-127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다키 L" pitchFamily="2" charset="-127"/>
                <a:ea typeface="다키 L" pitchFamily="2" charset="-127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다키 L" pitchFamily="2" charset="-127"/>
                <a:ea typeface="다키 L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800" dirty="0"/>
          </a:p>
        </p:txBody>
      </p:sp>
      <p:sp>
        <p:nvSpPr>
          <p:cNvPr id="15" name="내용 개체 틀 3">
            <a:extLst>
              <a:ext uri="{FF2B5EF4-FFF2-40B4-BE49-F238E27FC236}">
                <a16:creationId xmlns:a16="http://schemas.microsoft.com/office/drawing/2014/main" id="{28E6888F-2C69-45A1-BAB7-CFD105AF8923}"/>
              </a:ext>
            </a:extLst>
          </p:cNvPr>
          <p:cNvSpPr txBox="1">
            <a:spLocks/>
          </p:cNvSpPr>
          <p:nvPr/>
        </p:nvSpPr>
        <p:spPr>
          <a:xfrm>
            <a:off x="400730" y="1587500"/>
            <a:ext cx="10151381" cy="5529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95000"/>
                  </a:schemeClr>
                </a:solidFill>
                <a:latin typeface="다키 M" pitchFamily="2" charset="-127"/>
                <a:ea typeface="다키 M" pitchFamily="2" charset="-127"/>
                <a:cs typeface="+mn-cs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다키 L" pitchFamily="2" charset="-127"/>
                <a:ea typeface="다키 L" pitchFamily="2" charset="-127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다키 L" pitchFamily="2" charset="-127"/>
                <a:ea typeface="다키 L" pitchFamily="2" charset="-127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다키 L" pitchFamily="2" charset="-127"/>
                <a:ea typeface="다키 L" pitchFamily="2" charset="-127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다키 L" pitchFamily="2" charset="-127"/>
                <a:ea typeface="다키 L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코드는 잘 실행 되지만 최적은 아니다</a:t>
            </a:r>
            <a:r>
              <a:rPr lang="en-US" altLang="ko-KR" sz="18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/>
              <a:t>yield</a:t>
            </a:r>
            <a:r>
              <a:rPr lang="ko-KR" altLang="en-US" sz="1800" dirty="0"/>
              <a:t>는 한 곳에서만 멈출 수 있다</a:t>
            </a:r>
            <a:r>
              <a:rPr lang="en-US" altLang="ko-KR" sz="1800" dirty="0"/>
              <a:t>.</a:t>
            </a:r>
          </a:p>
        </p:txBody>
      </p:sp>
      <p:pic>
        <p:nvPicPr>
          <p:cNvPr id="19" name="내용 개체 틀 18">
            <a:extLst>
              <a:ext uri="{FF2B5EF4-FFF2-40B4-BE49-F238E27FC236}">
                <a16:creationId xmlns:a16="http://schemas.microsoft.com/office/drawing/2014/main" id="{16F9CF38-27CA-4632-9A3C-A52D37109464}"/>
              </a:ext>
            </a:extLst>
          </p:cNvPr>
          <p:cNvPicPr>
            <a:picLocks noGrp="1" noChangeAspect="1"/>
          </p:cNvPicPr>
          <p:nvPr>
            <p:ph idx="17"/>
          </p:nvPr>
        </p:nvPicPr>
        <p:blipFill>
          <a:blip r:embed="rId3"/>
          <a:stretch>
            <a:fillRect/>
          </a:stretch>
        </p:blipFill>
        <p:spPr>
          <a:xfrm>
            <a:off x="1521263" y="2138318"/>
            <a:ext cx="7604838" cy="5215956"/>
          </a:xfrm>
        </p:spPr>
      </p:pic>
    </p:spTree>
    <p:extLst>
      <p:ext uri="{BB962C8B-B14F-4D97-AF65-F5344CB8AC3E}">
        <p14:creationId xmlns:p14="http://schemas.microsoft.com/office/powerpoint/2010/main" val="2033872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성능 최적화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0"/>
          </p:nvPr>
        </p:nvSpPr>
        <p:spPr>
          <a:xfrm>
            <a:off x="7938988" y="471303"/>
            <a:ext cx="2460723" cy="336780"/>
          </a:xfrm>
        </p:spPr>
        <p:txBody>
          <a:bodyPr/>
          <a:lstStyle/>
          <a:p>
            <a:r>
              <a:rPr lang="ko-KR" altLang="en-US" dirty="0" err="1"/>
              <a:t>비동기와</a:t>
            </a:r>
            <a:r>
              <a:rPr lang="ko-KR" altLang="en-US" dirty="0"/>
              <a:t> 성능 </a:t>
            </a:r>
            <a:r>
              <a:rPr lang="en-US" altLang="ko-KR" dirty="0"/>
              <a:t>:</a:t>
            </a:r>
            <a:r>
              <a:rPr lang="ko-KR" altLang="en-US" dirty="0" err="1"/>
              <a:t>제너레이터</a:t>
            </a:r>
            <a:endParaRPr lang="ko-KR" altLang="en-US" dirty="0"/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6D60B8EF-F88B-4271-945A-C3D5877B3B44}"/>
              </a:ext>
            </a:extLst>
          </p:cNvPr>
          <p:cNvSpPr txBox="1">
            <a:spLocks/>
          </p:cNvSpPr>
          <p:nvPr/>
        </p:nvSpPr>
        <p:spPr>
          <a:xfrm>
            <a:off x="248330" y="1435100"/>
            <a:ext cx="10151381" cy="5529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95000"/>
                  </a:schemeClr>
                </a:solidFill>
                <a:latin typeface="다키 M" pitchFamily="2" charset="-127"/>
                <a:ea typeface="다키 M" pitchFamily="2" charset="-127"/>
                <a:cs typeface="+mn-cs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다키 L" pitchFamily="2" charset="-127"/>
                <a:ea typeface="다키 L" pitchFamily="2" charset="-127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다키 L" pitchFamily="2" charset="-127"/>
                <a:ea typeface="다키 L" pitchFamily="2" charset="-127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다키 L" pitchFamily="2" charset="-127"/>
                <a:ea typeface="다키 L" pitchFamily="2" charset="-127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다키 L" pitchFamily="2" charset="-127"/>
                <a:ea typeface="다키 L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800" dirty="0"/>
          </a:p>
        </p:txBody>
      </p:sp>
      <p:sp>
        <p:nvSpPr>
          <p:cNvPr id="15" name="내용 개체 틀 3">
            <a:extLst>
              <a:ext uri="{FF2B5EF4-FFF2-40B4-BE49-F238E27FC236}">
                <a16:creationId xmlns:a16="http://schemas.microsoft.com/office/drawing/2014/main" id="{28E6888F-2C69-45A1-BAB7-CFD105AF8923}"/>
              </a:ext>
            </a:extLst>
          </p:cNvPr>
          <p:cNvSpPr txBox="1">
            <a:spLocks/>
          </p:cNvSpPr>
          <p:nvPr/>
        </p:nvSpPr>
        <p:spPr>
          <a:xfrm>
            <a:off x="400730" y="1587500"/>
            <a:ext cx="10151381" cy="5529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95000"/>
                  </a:schemeClr>
                </a:solidFill>
                <a:latin typeface="다키 M" pitchFamily="2" charset="-127"/>
                <a:ea typeface="다키 M" pitchFamily="2" charset="-127"/>
                <a:cs typeface="+mn-cs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다키 L" pitchFamily="2" charset="-127"/>
                <a:ea typeface="다키 L" pitchFamily="2" charset="-127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다키 L" pitchFamily="2" charset="-127"/>
                <a:ea typeface="다키 L" pitchFamily="2" charset="-127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다키 L" pitchFamily="2" charset="-127"/>
                <a:ea typeface="다키 L" pitchFamily="2" charset="-127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다키 L" pitchFamily="2" charset="-127"/>
                <a:ea typeface="다키 L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두 요청을 병렬로 실행하고 모두 귀결될 때까지 기다린다</a:t>
            </a:r>
            <a:r>
              <a:rPr lang="en-US" altLang="ko-KR" sz="1800" dirty="0"/>
              <a:t>.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03772811-7FDF-4066-8717-876261EDEC06}"/>
              </a:ext>
            </a:extLst>
          </p:cNvPr>
          <p:cNvPicPr>
            <a:picLocks noGrp="1" noChangeAspect="1"/>
          </p:cNvPicPr>
          <p:nvPr>
            <p:ph idx="17"/>
          </p:nvPr>
        </p:nvPicPr>
        <p:blipFill>
          <a:blip r:embed="rId3"/>
          <a:stretch>
            <a:fillRect/>
          </a:stretch>
        </p:blipFill>
        <p:spPr>
          <a:xfrm>
            <a:off x="2731393" y="1692399"/>
            <a:ext cx="5230614" cy="6070566"/>
          </a:xfrm>
        </p:spPr>
      </p:pic>
    </p:spTree>
    <p:extLst>
      <p:ext uri="{BB962C8B-B14F-4D97-AF65-F5344CB8AC3E}">
        <p14:creationId xmlns:p14="http://schemas.microsoft.com/office/powerpoint/2010/main" val="29149073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요약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0"/>
          </p:nvPr>
        </p:nvSpPr>
        <p:spPr>
          <a:xfrm>
            <a:off x="7938988" y="471303"/>
            <a:ext cx="2460723" cy="336780"/>
          </a:xfrm>
        </p:spPr>
        <p:txBody>
          <a:bodyPr/>
          <a:lstStyle/>
          <a:p>
            <a:r>
              <a:rPr lang="ko-KR" altLang="en-US" dirty="0" err="1"/>
              <a:t>비동기와</a:t>
            </a:r>
            <a:r>
              <a:rPr lang="ko-KR" altLang="en-US" dirty="0"/>
              <a:t> 성능 </a:t>
            </a:r>
            <a:r>
              <a:rPr lang="en-US" altLang="ko-KR" dirty="0"/>
              <a:t>:</a:t>
            </a:r>
            <a:r>
              <a:rPr lang="ko-KR" altLang="en-US" dirty="0" err="1"/>
              <a:t>제너레이터</a:t>
            </a:r>
            <a:endParaRPr lang="ko-KR" altLang="en-US" dirty="0"/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6D60B8EF-F88B-4271-945A-C3D5877B3B44}"/>
              </a:ext>
            </a:extLst>
          </p:cNvPr>
          <p:cNvSpPr txBox="1">
            <a:spLocks/>
          </p:cNvSpPr>
          <p:nvPr/>
        </p:nvSpPr>
        <p:spPr>
          <a:xfrm>
            <a:off x="248330" y="1435100"/>
            <a:ext cx="10151381" cy="5529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95000"/>
                  </a:schemeClr>
                </a:solidFill>
                <a:latin typeface="다키 M" pitchFamily="2" charset="-127"/>
                <a:ea typeface="다키 M" pitchFamily="2" charset="-127"/>
                <a:cs typeface="+mn-cs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다키 L" pitchFamily="2" charset="-127"/>
                <a:ea typeface="다키 L" pitchFamily="2" charset="-127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다키 L" pitchFamily="2" charset="-127"/>
                <a:ea typeface="다키 L" pitchFamily="2" charset="-127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다키 L" pitchFamily="2" charset="-127"/>
                <a:ea typeface="다키 L" pitchFamily="2" charset="-127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다키 L" pitchFamily="2" charset="-127"/>
                <a:ea typeface="다키 L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800" dirty="0"/>
          </a:p>
        </p:txBody>
      </p:sp>
      <p:sp>
        <p:nvSpPr>
          <p:cNvPr id="14" name="내용 개체 틀 3">
            <a:extLst>
              <a:ext uri="{FF2B5EF4-FFF2-40B4-BE49-F238E27FC236}">
                <a16:creationId xmlns:a16="http://schemas.microsoft.com/office/drawing/2014/main" id="{1085F05E-D02C-429D-B383-ACC7CEAC2B23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00730" y="1587500"/>
            <a:ext cx="10151381" cy="5529325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프로미스와 </a:t>
            </a:r>
            <a:r>
              <a:rPr lang="ko-KR" altLang="en-US" sz="1800" dirty="0" err="1"/>
              <a:t>제너레이터</a:t>
            </a:r>
            <a:r>
              <a:rPr lang="ko-KR" altLang="en-US" sz="1800" dirty="0"/>
              <a:t> 실행기를 결합하면 비동기적 실행의 장점을 그대로 유지하면서</a:t>
            </a:r>
            <a:br>
              <a:rPr lang="en-US" altLang="ko-KR" sz="1800" dirty="0"/>
            </a:br>
            <a:r>
              <a:rPr lang="ko-KR" altLang="en-US" sz="1800" dirty="0"/>
              <a:t>동기적인 사고방식으로 문제를 해결할 수 있다</a:t>
            </a:r>
            <a:r>
              <a:rPr lang="en-US" altLang="ko-KR" sz="18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 err="1"/>
              <a:t>제너레이터</a:t>
            </a:r>
            <a:r>
              <a:rPr lang="ko-KR" altLang="en-US" sz="1800" dirty="0"/>
              <a:t> 실행기는 이미 </a:t>
            </a:r>
            <a:r>
              <a:rPr lang="ko-KR" altLang="en-US" sz="1800" dirty="0" err="1"/>
              <a:t>좋은코드로</a:t>
            </a:r>
            <a:r>
              <a:rPr lang="ko-KR" altLang="en-US" sz="1800" dirty="0"/>
              <a:t> 많이 </a:t>
            </a:r>
            <a:r>
              <a:rPr lang="ko-KR" altLang="en-US" sz="1800" dirty="0" err="1"/>
              <a:t>만들어저</a:t>
            </a:r>
            <a:r>
              <a:rPr lang="ko-KR" altLang="en-US" sz="1800" dirty="0"/>
              <a:t> 있다</a:t>
            </a:r>
            <a:r>
              <a:rPr lang="en-US" altLang="ko-KR" sz="18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 err="1"/>
              <a:t>제너레이터</a:t>
            </a:r>
            <a:r>
              <a:rPr lang="ko-KR" altLang="en-US" sz="1800" dirty="0"/>
              <a:t> 실행기를 쓰면 예외 처리도 익숙한 방식으로 처리할 수 있다</a:t>
            </a:r>
            <a:r>
              <a:rPr lang="en-US" altLang="ko-KR" sz="18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시나리오에 맞게 최적화를 잘 </a:t>
            </a:r>
            <a:r>
              <a:rPr lang="ko-KR" altLang="en-US" sz="1800" dirty="0" err="1"/>
              <a:t>해야된다</a:t>
            </a:r>
            <a:r>
              <a:rPr lang="en-US" altLang="ko-KR" sz="180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548360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자바스크립트의 </a:t>
            </a:r>
            <a:r>
              <a:rPr lang="ko-KR" altLang="en-US" dirty="0" err="1"/>
              <a:t>비동기성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자바스크립트 엔진 구조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0"/>
          </p:nvPr>
        </p:nvSpPr>
        <p:spPr>
          <a:xfrm>
            <a:off x="7938988" y="471303"/>
            <a:ext cx="2460723" cy="336780"/>
          </a:xfrm>
        </p:spPr>
        <p:txBody>
          <a:bodyPr/>
          <a:lstStyle/>
          <a:p>
            <a:r>
              <a:rPr lang="ko-KR" altLang="en-US" dirty="0" err="1"/>
              <a:t>비동기와</a:t>
            </a:r>
            <a:r>
              <a:rPr lang="ko-KR" altLang="en-US" dirty="0"/>
              <a:t> 성능 </a:t>
            </a:r>
            <a:r>
              <a:rPr lang="en-US" altLang="ko-KR" dirty="0"/>
              <a:t>:</a:t>
            </a:r>
            <a:r>
              <a:rPr lang="ko-KR" altLang="en-US" dirty="0" err="1"/>
              <a:t>제너레이터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C22044F-8BBD-4434-BB93-DA311EFEE3A7}"/>
              </a:ext>
            </a:extLst>
          </p:cNvPr>
          <p:cNvPicPr>
            <a:picLocks noGrp="1" noChangeAspect="1"/>
          </p:cNvPicPr>
          <p:nvPr>
            <p:ph idx="17"/>
          </p:nvPr>
        </p:nvPicPr>
        <p:blipFill>
          <a:blip r:embed="rId2"/>
          <a:stretch>
            <a:fillRect/>
          </a:stretch>
        </p:blipFill>
        <p:spPr>
          <a:xfrm>
            <a:off x="2060303" y="1946136"/>
            <a:ext cx="6526758" cy="450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919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비동기성의</a:t>
            </a:r>
            <a:r>
              <a:rPr lang="ko-KR" altLang="en-US" dirty="0"/>
              <a:t> 기본 단위 </a:t>
            </a:r>
            <a:r>
              <a:rPr lang="ko-KR" altLang="en-US" dirty="0" err="1"/>
              <a:t>콜백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0"/>
          </p:nvPr>
        </p:nvSpPr>
        <p:spPr>
          <a:xfrm>
            <a:off x="7938988" y="471303"/>
            <a:ext cx="2460723" cy="336780"/>
          </a:xfrm>
        </p:spPr>
        <p:txBody>
          <a:bodyPr/>
          <a:lstStyle/>
          <a:p>
            <a:r>
              <a:rPr lang="ko-KR" altLang="en-US" dirty="0" err="1"/>
              <a:t>비동기와</a:t>
            </a:r>
            <a:r>
              <a:rPr lang="ko-KR" altLang="en-US" dirty="0"/>
              <a:t> 성능 </a:t>
            </a:r>
            <a:r>
              <a:rPr lang="en-US" altLang="ko-KR" dirty="0"/>
              <a:t>:</a:t>
            </a:r>
            <a:r>
              <a:rPr lang="ko-KR" altLang="en-US" dirty="0" err="1"/>
              <a:t>제너레이터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7"/>
          </p:nvPr>
        </p:nvSpPr>
        <p:spPr/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머릿속으로 쉽게 그려지지 않음</a:t>
            </a:r>
            <a:endParaRPr lang="en-US" altLang="ko-KR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제어의 역전</a:t>
            </a:r>
            <a:endParaRPr lang="en-US" altLang="ko-KR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조합하기 어려움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2B73E0-6886-446D-B596-9FFF189EC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323" y="2340471"/>
            <a:ext cx="6768754" cy="534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306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제어의 역전을 해결한 프로미스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0"/>
          </p:nvPr>
        </p:nvSpPr>
        <p:spPr>
          <a:xfrm>
            <a:off x="7938988" y="471303"/>
            <a:ext cx="2460723" cy="336780"/>
          </a:xfrm>
        </p:spPr>
        <p:txBody>
          <a:bodyPr/>
          <a:lstStyle/>
          <a:p>
            <a:r>
              <a:rPr lang="ko-KR" altLang="en-US" dirty="0" err="1"/>
              <a:t>비동기와</a:t>
            </a:r>
            <a:r>
              <a:rPr lang="ko-KR" altLang="en-US" dirty="0"/>
              <a:t> 성능 </a:t>
            </a:r>
            <a:r>
              <a:rPr lang="en-US" altLang="ko-KR" dirty="0"/>
              <a:t>:</a:t>
            </a:r>
            <a:r>
              <a:rPr lang="ko-KR" altLang="en-US" dirty="0" err="1"/>
              <a:t>제너레이터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7"/>
          </p:nvPr>
        </p:nvSpPr>
        <p:spPr/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제어의 역전 해결</a:t>
            </a:r>
            <a:endParaRPr lang="en-US" altLang="ko-KR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좀 더 순차적으로 나타낼 수 있게 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053F703-FBF4-48B0-B2BA-07F502157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553" y="2340471"/>
            <a:ext cx="6342294" cy="514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626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0"/>
          </p:nvPr>
        </p:nvSpPr>
        <p:spPr>
          <a:xfrm>
            <a:off x="7938988" y="471303"/>
            <a:ext cx="2460723" cy="336780"/>
          </a:xfrm>
        </p:spPr>
        <p:txBody>
          <a:bodyPr/>
          <a:lstStyle/>
          <a:p>
            <a:r>
              <a:rPr lang="ko-KR" altLang="en-US" dirty="0" err="1"/>
              <a:t>비동기와</a:t>
            </a:r>
            <a:r>
              <a:rPr lang="ko-KR" altLang="en-US" dirty="0"/>
              <a:t> 성능 </a:t>
            </a:r>
            <a:r>
              <a:rPr lang="en-US" altLang="ko-KR" dirty="0"/>
              <a:t>:</a:t>
            </a:r>
            <a:r>
              <a:rPr lang="ko-KR" altLang="en-US" dirty="0" err="1"/>
              <a:t>제너레이터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7"/>
          </p:nvPr>
        </p:nvSpPr>
        <p:spPr/>
        <p:txBody>
          <a:bodyPr>
            <a:norm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  <p:pic>
        <p:nvPicPr>
          <p:cNvPr id="6" name="내용 개체 틀 12">
            <a:extLst>
              <a:ext uri="{FF2B5EF4-FFF2-40B4-BE49-F238E27FC236}">
                <a16:creationId xmlns:a16="http://schemas.microsoft.com/office/drawing/2014/main" id="{97BCFF0F-B8E5-4430-BB28-0405D211D092}"/>
              </a:ext>
            </a:extLst>
          </p:cNvPr>
          <p:cNvPicPr>
            <a:picLocks noGrp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970436" y="2200765"/>
            <a:ext cx="4680000" cy="35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64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7"/>
          </p:nvPr>
        </p:nvSpPr>
        <p:spPr/>
        <p:txBody>
          <a:bodyPr anchor="ctr"/>
          <a:lstStyle/>
          <a:p>
            <a:pPr algn="ctr"/>
            <a:r>
              <a:rPr lang="ko-KR" altLang="en-US" sz="4000" dirty="0" err="1">
                <a:latin typeface="+mj-ea"/>
              </a:rPr>
              <a:t>제너레이터</a:t>
            </a:r>
            <a:r>
              <a:rPr lang="ko-KR" altLang="en-US" sz="4000" dirty="0">
                <a:latin typeface="+mj-ea"/>
              </a:rPr>
              <a:t> </a:t>
            </a:r>
            <a:r>
              <a:rPr lang="en-US" altLang="ko-KR" sz="4000" dirty="0">
                <a:latin typeface="+mj-ea"/>
              </a:rPr>
              <a:t>(ES6)</a:t>
            </a:r>
          </a:p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0"/>
          </p:nvPr>
        </p:nvSpPr>
        <p:spPr>
          <a:xfrm>
            <a:off x="8062914" y="471303"/>
            <a:ext cx="2336798" cy="336780"/>
          </a:xfrm>
        </p:spPr>
        <p:txBody>
          <a:bodyPr/>
          <a:lstStyle/>
          <a:p>
            <a:r>
              <a:rPr lang="ko-KR" altLang="en-US" dirty="0" err="1"/>
              <a:t>비동기와</a:t>
            </a:r>
            <a:r>
              <a:rPr lang="ko-KR" altLang="en-US" dirty="0"/>
              <a:t> 성능 </a:t>
            </a:r>
            <a:r>
              <a:rPr lang="en-US" altLang="ko-KR" dirty="0"/>
              <a:t>:</a:t>
            </a:r>
            <a:r>
              <a:rPr lang="ko-KR" altLang="en-US" dirty="0" err="1"/>
              <a:t>제너레이터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7109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/>
              <a:t>제너레이터의</a:t>
            </a:r>
            <a:r>
              <a:rPr lang="ko-KR" altLang="en-US" dirty="0"/>
              <a:t> 등장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회 이상 시작</a:t>
            </a:r>
            <a:r>
              <a:rPr lang="en-US" altLang="ko-KR" dirty="0"/>
              <a:t>/</a:t>
            </a:r>
            <a:r>
              <a:rPr lang="ko-KR" altLang="en-US" dirty="0"/>
              <a:t>실행을 거듭할 수 있으면서 끝까지 실행해야 할 필요가 없는 특별한 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0"/>
          </p:nvPr>
        </p:nvSpPr>
        <p:spPr>
          <a:xfrm>
            <a:off x="7938988" y="471303"/>
            <a:ext cx="2460723" cy="336780"/>
          </a:xfrm>
        </p:spPr>
        <p:txBody>
          <a:bodyPr/>
          <a:lstStyle/>
          <a:p>
            <a:r>
              <a:rPr lang="ko-KR" altLang="en-US" dirty="0" err="1"/>
              <a:t>비동기와</a:t>
            </a:r>
            <a:r>
              <a:rPr lang="ko-KR" altLang="en-US" dirty="0"/>
              <a:t> 성능 </a:t>
            </a:r>
            <a:r>
              <a:rPr lang="en-US" altLang="ko-KR" dirty="0"/>
              <a:t>:</a:t>
            </a:r>
            <a:r>
              <a:rPr lang="ko-KR" altLang="en-US" dirty="0" err="1"/>
              <a:t>제너레이터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7"/>
          </p:nvPr>
        </p:nvSpPr>
        <p:spPr/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실행을 중간에 멈추었다가 필요한 시점에 다시 재개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844" y="2157453"/>
            <a:ext cx="6794351" cy="480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84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양방향 메시징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err="1"/>
              <a:t>제너레이터</a:t>
            </a:r>
            <a:r>
              <a:rPr lang="ko-KR" altLang="en-US" dirty="0"/>
              <a:t> 관점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0"/>
          </p:nvPr>
        </p:nvSpPr>
        <p:spPr>
          <a:xfrm>
            <a:off x="7938988" y="471303"/>
            <a:ext cx="2460723" cy="336780"/>
          </a:xfrm>
        </p:spPr>
        <p:txBody>
          <a:bodyPr/>
          <a:lstStyle/>
          <a:p>
            <a:r>
              <a:rPr lang="ko-KR" altLang="en-US" dirty="0" err="1"/>
              <a:t>비동기와</a:t>
            </a:r>
            <a:r>
              <a:rPr lang="ko-KR" altLang="en-US" dirty="0"/>
              <a:t> 성능 </a:t>
            </a:r>
            <a:r>
              <a:rPr lang="en-US" altLang="ko-KR" dirty="0"/>
              <a:t>:</a:t>
            </a:r>
            <a:r>
              <a:rPr lang="ko-KR" altLang="en-US" dirty="0" err="1"/>
              <a:t>제너레이터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7"/>
          </p:nvPr>
        </p:nvSpPr>
        <p:spPr/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8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1A9A5E5-30CB-4C9C-8C0A-F3205E3C3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416" y="1607474"/>
            <a:ext cx="3591208" cy="518457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CFB33C9-442A-4562-9F17-032F2D17A69D}"/>
              </a:ext>
            </a:extLst>
          </p:cNvPr>
          <p:cNvSpPr/>
          <p:nvPr/>
        </p:nvSpPr>
        <p:spPr>
          <a:xfrm>
            <a:off x="4338588" y="3050391"/>
            <a:ext cx="2160240" cy="720080"/>
          </a:xfrm>
          <a:prstGeom prst="rect">
            <a:avLst/>
          </a:prstGeom>
          <a:noFill/>
          <a:ln w="19050">
            <a:solidFill>
              <a:srgbClr val="8E34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019840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다키 컬러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2AEE0"/>
      </a:accent1>
      <a:accent2>
        <a:srgbClr val="2482C8"/>
      </a:accent2>
      <a:accent3>
        <a:srgbClr val="0059A9"/>
      </a:accent3>
      <a:accent4>
        <a:srgbClr val="00214A"/>
      </a:accent4>
      <a:accent5>
        <a:srgbClr val="D9E2E7"/>
      </a:accent5>
      <a:accent6>
        <a:srgbClr val="B3BBBE"/>
      </a:accent6>
      <a:hlink>
        <a:srgbClr val="0563C1"/>
      </a:hlink>
      <a:folHlink>
        <a:srgbClr val="954F72"/>
      </a:folHlink>
    </a:clrScheme>
    <a:fontScheme name="사용자 지정 3">
      <a:majorFont>
        <a:latin typeface="다키 M Title"/>
        <a:ea typeface="다키 M Title"/>
        <a:cs typeface=""/>
      </a:majorFont>
      <a:minorFont>
        <a:latin typeface="다키 L"/>
        <a:ea typeface="다키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4901</TotalTime>
  <Words>591</Words>
  <Application>Microsoft Office PowerPoint</Application>
  <PresentationFormat>사용자 지정</PresentationFormat>
  <Paragraphs>108</Paragraphs>
  <Slides>27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Arial</vt:lpstr>
      <vt:lpstr>맑은 고딕</vt:lpstr>
      <vt:lpstr>다키 M</vt:lpstr>
      <vt:lpstr>다키 L</vt:lpstr>
      <vt:lpstr>다키 B</vt:lpstr>
      <vt:lpstr>다키 M Title</vt:lpstr>
      <vt:lpstr>디자인 사용자 지정</vt:lpstr>
      <vt:lpstr>PowerPoint 프레젠테이션</vt:lpstr>
      <vt:lpstr>PowerPoint 프레젠테이션</vt:lpstr>
      <vt:lpstr>자바스크립트의 비동기성</vt:lpstr>
      <vt:lpstr>비동기성의 기본 단위 콜백</vt:lpstr>
      <vt:lpstr>제어의 역전을 해결한 프로미스</vt:lpstr>
      <vt:lpstr>PowerPoint 프레젠테이션</vt:lpstr>
      <vt:lpstr>PowerPoint 프레젠테이션</vt:lpstr>
      <vt:lpstr>제너레이터의 등장</vt:lpstr>
      <vt:lpstr>양방향 메시징</vt:lpstr>
      <vt:lpstr>양방향 메시징</vt:lpstr>
      <vt:lpstr>yield 타입</vt:lpstr>
      <vt:lpstr>PowerPoint 프레젠테이션</vt:lpstr>
      <vt:lpstr>이터레이터</vt:lpstr>
      <vt:lpstr>이터레이터</vt:lpstr>
      <vt:lpstr>이터러블</vt:lpstr>
      <vt:lpstr>PowerPoint 프레젠테이션</vt:lpstr>
      <vt:lpstr>PowerPoint 프레젠테이션</vt:lpstr>
      <vt:lpstr>PowerPoint 프레젠테이션</vt:lpstr>
      <vt:lpstr>작동하지 않는 코드</vt:lpstr>
      <vt:lpstr>작동하는 코드</vt:lpstr>
      <vt:lpstr>PowerPoint 프레젠테이션</vt:lpstr>
      <vt:lpstr>프로미스식 ajax </vt:lpstr>
      <vt:lpstr>프로미스식 ajax + 제너레이터 </vt:lpstr>
      <vt:lpstr>제너레이터 유틸리티</vt:lpstr>
      <vt:lpstr>성능 최적화</vt:lpstr>
      <vt:lpstr>성능 최적화</vt:lpstr>
      <vt:lpstr>요약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Jaewoos</cp:lastModifiedBy>
  <cp:revision>557</cp:revision>
  <dcterms:created xsi:type="dcterms:W3CDTF">2016-03-03T00:16:01Z</dcterms:created>
  <dcterms:modified xsi:type="dcterms:W3CDTF">2018-10-12T17:31:45Z</dcterms:modified>
</cp:coreProperties>
</file>